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8" r:id="rId2"/>
    <p:sldId id="659" r:id="rId3"/>
    <p:sldId id="660" r:id="rId4"/>
    <p:sldId id="661" r:id="rId5"/>
    <p:sldId id="689" r:id="rId6"/>
    <p:sldId id="672" r:id="rId7"/>
    <p:sldId id="259" r:id="rId8"/>
    <p:sldId id="270" r:id="rId9"/>
    <p:sldId id="539" r:id="rId10"/>
    <p:sldId id="492" r:id="rId11"/>
    <p:sldId id="261" r:id="rId12"/>
    <p:sldId id="673" r:id="rId13"/>
    <p:sldId id="693" r:id="rId14"/>
    <p:sldId id="1592" r:id="rId15"/>
    <p:sldId id="697" r:id="rId16"/>
  </p:sldIdLst>
  <p:sldSz cx="9144000" cy="5143500" type="screen16x9"/>
  <p:notesSz cx="6858000" cy="9144000"/>
  <p:embeddedFontLst>
    <p:embeddedFont>
      <p:font typeface="Proxima Nova" panose="020B0604020202020204" charset="0"/>
      <p:regular r:id="rId18"/>
      <p:bold r:id="rId19"/>
    </p:embeddedFont>
    <p:embeddedFont>
      <p:font typeface="Proxima Nova Semibold" panose="020B0604020202020204" charset="0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FF39A6E-05FC-43C2-B1DD-B20D54373E46}">
          <p14:sldIdLst>
            <p14:sldId id="258"/>
            <p14:sldId id="659"/>
            <p14:sldId id="660"/>
            <p14:sldId id="661"/>
            <p14:sldId id="689"/>
            <p14:sldId id="672"/>
            <p14:sldId id="259"/>
            <p14:sldId id="270"/>
            <p14:sldId id="539"/>
            <p14:sldId id="492"/>
            <p14:sldId id="261"/>
            <p14:sldId id="673"/>
            <p14:sldId id="693"/>
            <p14:sldId id="1592"/>
            <p14:sldId id="6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i Aidid" initials="AA" lastIdx="1" clrIdx="0">
    <p:extLst>
      <p:ext uri="{19B8F6BF-5375-455C-9EA6-DF929625EA0E}">
        <p15:presenceInfo xmlns:p15="http://schemas.microsoft.com/office/powerpoint/2012/main" userId="3e06c0f9fad50d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 autoAdjust="0"/>
    <p:restoredTop sz="95559" autoAdjust="0"/>
  </p:normalViewPr>
  <p:slideViewPr>
    <p:cSldViewPr snapToGrid="0">
      <p:cViewPr varScale="1">
        <p:scale>
          <a:sx n="144" d="100"/>
          <a:sy n="144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CF3F0-2764-274A-A193-C76669FB4BCC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9EE4C-1CC3-9947-9E73-126335B8AA36}">
      <dgm:prSet phldrT="[Text]"/>
      <dgm:spPr/>
      <dgm:t>
        <a:bodyPr/>
        <a:lstStyle/>
        <a:p>
          <a:r>
            <a:rPr lang="en-US" dirty="0"/>
            <a:t>Improved dispute resolution</a:t>
          </a:r>
        </a:p>
      </dgm:t>
    </dgm:pt>
    <dgm:pt modelId="{774E36DB-14F0-C84F-9063-487C6A10BAD7}" type="parTrans" cxnId="{392F53CE-CF74-524D-B7EF-0686780DB2FE}">
      <dgm:prSet/>
      <dgm:spPr/>
      <dgm:t>
        <a:bodyPr/>
        <a:lstStyle/>
        <a:p>
          <a:endParaRPr lang="en-US"/>
        </a:p>
      </dgm:t>
    </dgm:pt>
    <dgm:pt modelId="{933352DB-93F6-174A-A2DC-6458A32A4E33}" type="sibTrans" cxnId="{392F53CE-CF74-524D-B7EF-0686780DB2FE}">
      <dgm:prSet/>
      <dgm:spPr/>
      <dgm:t>
        <a:bodyPr/>
        <a:lstStyle/>
        <a:p>
          <a:endParaRPr lang="en-US"/>
        </a:p>
      </dgm:t>
    </dgm:pt>
    <dgm:pt modelId="{9E2164B9-BD3B-C54C-9BC0-7E21C73FDE5A}">
      <dgm:prSet phldrT="[Text]"/>
      <dgm:spPr/>
      <dgm:t>
        <a:bodyPr/>
        <a:lstStyle/>
        <a:p>
          <a:r>
            <a:rPr lang="en-US" dirty="0"/>
            <a:t>Universal legal literacy</a:t>
          </a:r>
        </a:p>
      </dgm:t>
    </dgm:pt>
    <dgm:pt modelId="{715BEA2C-BE21-E24D-AC10-1EBF08EE4876}" type="parTrans" cxnId="{5BF1C652-DEF0-6D45-A7D2-84F0A6C47FE1}">
      <dgm:prSet/>
      <dgm:spPr/>
      <dgm:t>
        <a:bodyPr/>
        <a:lstStyle/>
        <a:p>
          <a:endParaRPr lang="en-US"/>
        </a:p>
      </dgm:t>
    </dgm:pt>
    <dgm:pt modelId="{18CF6B0D-806E-FE4A-A087-960F710760EE}" type="sibTrans" cxnId="{5BF1C652-DEF0-6D45-A7D2-84F0A6C47FE1}">
      <dgm:prSet/>
      <dgm:spPr/>
      <dgm:t>
        <a:bodyPr/>
        <a:lstStyle/>
        <a:p>
          <a:endParaRPr lang="en-US"/>
        </a:p>
      </dgm:t>
    </dgm:pt>
    <dgm:pt modelId="{154B56C1-EAC2-F445-9D94-4B58F53A8A21}">
      <dgm:prSet phldrT="[Text]"/>
      <dgm:spPr/>
      <dgm:t>
        <a:bodyPr/>
        <a:lstStyle/>
        <a:p>
          <a:r>
            <a:rPr lang="en-US" dirty="0"/>
            <a:t>Evolved lawyering</a:t>
          </a:r>
        </a:p>
      </dgm:t>
    </dgm:pt>
    <dgm:pt modelId="{F5C46405-AAD3-494B-9212-4A18020B9E32}" type="parTrans" cxnId="{424F881E-A7AD-E940-B55A-24944F44BCAB}">
      <dgm:prSet/>
      <dgm:spPr/>
      <dgm:t>
        <a:bodyPr/>
        <a:lstStyle/>
        <a:p>
          <a:endParaRPr lang="en-US"/>
        </a:p>
      </dgm:t>
    </dgm:pt>
    <dgm:pt modelId="{7B22EFB6-5888-EF47-8EF8-3C88A215A974}" type="sibTrans" cxnId="{424F881E-A7AD-E940-B55A-24944F44BCAB}">
      <dgm:prSet/>
      <dgm:spPr/>
      <dgm:t>
        <a:bodyPr/>
        <a:lstStyle/>
        <a:p>
          <a:endParaRPr lang="en-US"/>
        </a:p>
      </dgm:t>
    </dgm:pt>
    <dgm:pt modelId="{B8012CE7-628E-BB4A-934E-22D2ADB83633}">
      <dgm:prSet phldrT="[Text]"/>
      <dgm:spPr/>
      <dgm:t>
        <a:bodyPr/>
        <a:lstStyle/>
        <a:p>
          <a:r>
            <a:rPr lang="en-US" dirty="0"/>
            <a:t>More rigorous debate</a:t>
          </a:r>
        </a:p>
      </dgm:t>
    </dgm:pt>
    <dgm:pt modelId="{ABDF129C-1FF8-E54B-B801-A9AFB3ABFD99}" type="parTrans" cxnId="{53E536E9-B82B-3343-B95B-0723F477428F}">
      <dgm:prSet/>
      <dgm:spPr/>
      <dgm:t>
        <a:bodyPr/>
        <a:lstStyle/>
        <a:p>
          <a:endParaRPr lang="en-US"/>
        </a:p>
      </dgm:t>
    </dgm:pt>
    <dgm:pt modelId="{23B85BF8-1CA6-7F45-AE06-794713843888}" type="sibTrans" cxnId="{53E536E9-B82B-3343-B95B-0723F477428F}">
      <dgm:prSet/>
      <dgm:spPr/>
      <dgm:t>
        <a:bodyPr/>
        <a:lstStyle/>
        <a:p>
          <a:endParaRPr lang="en-US"/>
        </a:p>
      </dgm:t>
    </dgm:pt>
    <dgm:pt modelId="{9626BA0E-8689-4A41-89A2-73A8B4D59C64}">
      <dgm:prSet phldrT="[Text]"/>
      <dgm:spPr/>
      <dgm:t>
        <a:bodyPr/>
        <a:lstStyle/>
        <a:p>
          <a:r>
            <a:rPr lang="en-US" dirty="0"/>
            <a:t>Fairer, better law</a:t>
          </a:r>
        </a:p>
      </dgm:t>
    </dgm:pt>
    <dgm:pt modelId="{82930168-A8B1-E64C-BDEB-A3372741E180}" type="parTrans" cxnId="{140E0BB5-C581-FB4A-AB96-8B8078BC6DC0}">
      <dgm:prSet/>
      <dgm:spPr/>
      <dgm:t>
        <a:bodyPr/>
        <a:lstStyle/>
        <a:p>
          <a:endParaRPr lang="en-US"/>
        </a:p>
      </dgm:t>
    </dgm:pt>
    <dgm:pt modelId="{E99C1DE5-EE61-7B4E-83F7-61F61C2F32A7}" type="sibTrans" cxnId="{140E0BB5-C581-FB4A-AB96-8B8078BC6DC0}">
      <dgm:prSet/>
      <dgm:spPr/>
      <dgm:t>
        <a:bodyPr/>
        <a:lstStyle/>
        <a:p>
          <a:endParaRPr lang="en-US"/>
        </a:p>
      </dgm:t>
    </dgm:pt>
    <dgm:pt modelId="{078D7911-8E47-0141-BEA8-E558E0A37CA3}" type="pres">
      <dgm:prSet presAssocID="{285CF3F0-2764-274A-A193-C76669FB4BCC}" presName="cycle" presStyleCnt="0">
        <dgm:presLayoutVars>
          <dgm:dir/>
          <dgm:resizeHandles val="exact"/>
        </dgm:presLayoutVars>
      </dgm:prSet>
      <dgm:spPr/>
    </dgm:pt>
    <dgm:pt modelId="{33666DDE-94AC-C245-AE68-AD089030CE9D}" type="pres">
      <dgm:prSet presAssocID="{CCB9EE4C-1CC3-9947-9E73-126335B8AA36}" presName="dummy" presStyleCnt="0"/>
      <dgm:spPr/>
    </dgm:pt>
    <dgm:pt modelId="{A94539E2-B43C-6641-A7F9-9A7D8CBDB621}" type="pres">
      <dgm:prSet presAssocID="{CCB9EE4C-1CC3-9947-9E73-126335B8AA36}" presName="node" presStyleLbl="revTx" presStyleIdx="0" presStyleCnt="5">
        <dgm:presLayoutVars>
          <dgm:bulletEnabled val="1"/>
        </dgm:presLayoutVars>
      </dgm:prSet>
      <dgm:spPr/>
    </dgm:pt>
    <dgm:pt modelId="{D65FD4A7-B41C-9744-9EDB-3453E3C3C002}" type="pres">
      <dgm:prSet presAssocID="{933352DB-93F6-174A-A2DC-6458A32A4E33}" presName="sibTrans" presStyleLbl="node1" presStyleIdx="0" presStyleCnt="5"/>
      <dgm:spPr/>
    </dgm:pt>
    <dgm:pt modelId="{B92523DF-DD9E-DB4B-A27D-0AFF9AD09B5E}" type="pres">
      <dgm:prSet presAssocID="{9E2164B9-BD3B-C54C-9BC0-7E21C73FDE5A}" presName="dummy" presStyleCnt="0"/>
      <dgm:spPr/>
    </dgm:pt>
    <dgm:pt modelId="{B0FC0ED8-A2B5-D841-9D77-48BEE53B8A71}" type="pres">
      <dgm:prSet presAssocID="{9E2164B9-BD3B-C54C-9BC0-7E21C73FDE5A}" presName="node" presStyleLbl="revTx" presStyleIdx="1" presStyleCnt="5">
        <dgm:presLayoutVars>
          <dgm:bulletEnabled val="1"/>
        </dgm:presLayoutVars>
      </dgm:prSet>
      <dgm:spPr/>
    </dgm:pt>
    <dgm:pt modelId="{3CA206E8-8D41-4847-867F-AAEB5B7EB127}" type="pres">
      <dgm:prSet presAssocID="{18CF6B0D-806E-FE4A-A087-960F710760EE}" presName="sibTrans" presStyleLbl="node1" presStyleIdx="1" presStyleCnt="5"/>
      <dgm:spPr/>
    </dgm:pt>
    <dgm:pt modelId="{D0CC6EDB-897B-2D40-8154-181DC3DE8F16}" type="pres">
      <dgm:prSet presAssocID="{154B56C1-EAC2-F445-9D94-4B58F53A8A21}" presName="dummy" presStyleCnt="0"/>
      <dgm:spPr/>
    </dgm:pt>
    <dgm:pt modelId="{22854ABB-C577-724B-BB07-A0785158BA64}" type="pres">
      <dgm:prSet presAssocID="{154B56C1-EAC2-F445-9D94-4B58F53A8A21}" presName="node" presStyleLbl="revTx" presStyleIdx="2" presStyleCnt="5">
        <dgm:presLayoutVars>
          <dgm:bulletEnabled val="1"/>
        </dgm:presLayoutVars>
      </dgm:prSet>
      <dgm:spPr/>
    </dgm:pt>
    <dgm:pt modelId="{B2704D4E-837D-5144-B092-BBA245F5DF7E}" type="pres">
      <dgm:prSet presAssocID="{7B22EFB6-5888-EF47-8EF8-3C88A215A974}" presName="sibTrans" presStyleLbl="node1" presStyleIdx="2" presStyleCnt="5"/>
      <dgm:spPr/>
    </dgm:pt>
    <dgm:pt modelId="{EA493BE2-2F2F-254C-9DA0-BAE27A3FD9EA}" type="pres">
      <dgm:prSet presAssocID="{B8012CE7-628E-BB4A-934E-22D2ADB83633}" presName="dummy" presStyleCnt="0"/>
      <dgm:spPr/>
    </dgm:pt>
    <dgm:pt modelId="{4CFDC039-07C0-7B43-9312-CCEDB5795397}" type="pres">
      <dgm:prSet presAssocID="{B8012CE7-628E-BB4A-934E-22D2ADB83633}" presName="node" presStyleLbl="revTx" presStyleIdx="3" presStyleCnt="5">
        <dgm:presLayoutVars>
          <dgm:bulletEnabled val="1"/>
        </dgm:presLayoutVars>
      </dgm:prSet>
      <dgm:spPr/>
    </dgm:pt>
    <dgm:pt modelId="{16407F15-D4DB-7444-942D-B040DFCE7E20}" type="pres">
      <dgm:prSet presAssocID="{23B85BF8-1CA6-7F45-AE06-794713843888}" presName="sibTrans" presStyleLbl="node1" presStyleIdx="3" presStyleCnt="5"/>
      <dgm:spPr/>
    </dgm:pt>
    <dgm:pt modelId="{1337B702-FBAE-544D-8266-D16CE7A33225}" type="pres">
      <dgm:prSet presAssocID="{9626BA0E-8689-4A41-89A2-73A8B4D59C64}" presName="dummy" presStyleCnt="0"/>
      <dgm:spPr/>
    </dgm:pt>
    <dgm:pt modelId="{55096AFE-4F3A-8D4A-938B-84DA537EE4F2}" type="pres">
      <dgm:prSet presAssocID="{9626BA0E-8689-4A41-89A2-73A8B4D59C64}" presName="node" presStyleLbl="revTx" presStyleIdx="4" presStyleCnt="5">
        <dgm:presLayoutVars>
          <dgm:bulletEnabled val="1"/>
        </dgm:presLayoutVars>
      </dgm:prSet>
      <dgm:spPr/>
    </dgm:pt>
    <dgm:pt modelId="{2A38910B-7579-4D45-ACB3-17F533A1FE6F}" type="pres">
      <dgm:prSet presAssocID="{E99C1DE5-EE61-7B4E-83F7-61F61C2F32A7}" presName="sibTrans" presStyleLbl="node1" presStyleIdx="4" presStyleCnt="5"/>
      <dgm:spPr/>
    </dgm:pt>
  </dgm:ptLst>
  <dgm:cxnLst>
    <dgm:cxn modelId="{35DD171E-9B75-5A4D-BE06-C4E18A76F9C8}" type="presOf" srcId="{CCB9EE4C-1CC3-9947-9E73-126335B8AA36}" destId="{A94539E2-B43C-6641-A7F9-9A7D8CBDB621}" srcOrd="0" destOrd="0" presId="urn:microsoft.com/office/officeart/2005/8/layout/cycle1"/>
    <dgm:cxn modelId="{424F881E-A7AD-E940-B55A-24944F44BCAB}" srcId="{285CF3F0-2764-274A-A193-C76669FB4BCC}" destId="{154B56C1-EAC2-F445-9D94-4B58F53A8A21}" srcOrd="2" destOrd="0" parTransId="{F5C46405-AAD3-494B-9212-4A18020B9E32}" sibTransId="{7B22EFB6-5888-EF47-8EF8-3C88A215A974}"/>
    <dgm:cxn modelId="{CEBA9129-0A01-AC43-B5F6-EE64EDA825DE}" type="presOf" srcId="{285CF3F0-2764-274A-A193-C76669FB4BCC}" destId="{078D7911-8E47-0141-BEA8-E558E0A37CA3}" srcOrd="0" destOrd="0" presId="urn:microsoft.com/office/officeart/2005/8/layout/cycle1"/>
    <dgm:cxn modelId="{1CD3A53B-119F-5B45-BDF5-CBB7C8487B0D}" type="presOf" srcId="{154B56C1-EAC2-F445-9D94-4B58F53A8A21}" destId="{22854ABB-C577-724B-BB07-A0785158BA64}" srcOrd="0" destOrd="0" presId="urn:microsoft.com/office/officeart/2005/8/layout/cycle1"/>
    <dgm:cxn modelId="{ABC9E141-5788-7D47-829E-4969822E7015}" type="presOf" srcId="{9E2164B9-BD3B-C54C-9BC0-7E21C73FDE5A}" destId="{B0FC0ED8-A2B5-D841-9D77-48BEE53B8A71}" srcOrd="0" destOrd="0" presId="urn:microsoft.com/office/officeart/2005/8/layout/cycle1"/>
    <dgm:cxn modelId="{6A7BD54D-1E68-E94F-BD58-72750CF0F1DE}" type="presOf" srcId="{7B22EFB6-5888-EF47-8EF8-3C88A215A974}" destId="{B2704D4E-837D-5144-B092-BBA245F5DF7E}" srcOrd="0" destOrd="0" presId="urn:microsoft.com/office/officeart/2005/8/layout/cycle1"/>
    <dgm:cxn modelId="{7836CC4F-5053-C541-8F8A-A07673A6F179}" type="presOf" srcId="{23B85BF8-1CA6-7F45-AE06-794713843888}" destId="{16407F15-D4DB-7444-942D-B040DFCE7E20}" srcOrd="0" destOrd="0" presId="urn:microsoft.com/office/officeart/2005/8/layout/cycle1"/>
    <dgm:cxn modelId="{3F15F26F-D945-D440-B0D7-15DFEFD42DDD}" type="presOf" srcId="{E99C1DE5-EE61-7B4E-83F7-61F61C2F32A7}" destId="{2A38910B-7579-4D45-ACB3-17F533A1FE6F}" srcOrd="0" destOrd="0" presId="urn:microsoft.com/office/officeart/2005/8/layout/cycle1"/>
    <dgm:cxn modelId="{5BF1C652-DEF0-6D45-A7D2-84F0A6C47FE1}" srcId="{285CF3F0-2764-274A-A193-C76669FB4BCC}" destId="{9E2164B9-BD3B-C54C-9BC0-7E21C73FDE5A}" srcOrd="1" destOrd="0" parTransId="{715BEA2C-BE21-E24D-AC10-1EBF08EE4876}" sibTransId="{18CF6B0D-806E-FE4A-A087-960F710760EE}"/>
    <dgm:cxn modelId="{17092796-37CE-F94A-A337-B685BDE51466}" type="presOf" srcId="{B8012CE7-628E-BB4A-934E-22D2ADB83633}" destId="{4CFDC039-07C0-7B43-9312-CCEDB5795397}" srcOrd="0" destOrd="0" presId="urn:microsoft.com/office/officeart/2005/8/layout/cycle1"/>
    <dgm:cxn modelId="{9758E2B3-5246-6943-A960-90385E5D35F1}" type="presOf" srcId="{933352DB-93F6-174A-A2DC-6458A32A4E33}" destId="{D65FD4A7-B41C-9744-9EDB-3453E3C3C002}" srcOrd="0" destOrd="0" presId="urn:microsoft.com/office/officeart/2005/8/layout/cycle1"/>
    <dgm:cxn modelId="{140E0BB5-C581-FB4A-AB96-8B8078BC6DC0}" srcId="{285CF3F0-2764-274A-A193-C76669FB4BCC}" destId="{9626BA0E-8689-4A41-89A2-73A8B4D59C64}" srcOrd="4" destOrd="0" parTransId="{82930168-A8B1-E64C-BDEB-A3372741E180}" sibTransId="{E99C1DE5-EE61-7B4E-83F7-61F61C2F32A7}"/>
    <dgm:cxn modelId="{E59C9BBD-12F8-7744-8374-23EF724C0E53}" type="presOf" srcId="{18CF6B0D-806E-FE4A-A087-960F710760EE}" destId="{3CA206E8-8D41-4847-867F-AAEB5B7EB127}" srcOrd="0" destOrd="0" presId="urn:microsoft.com/office/officeart/2005/8/layout/cycle1"/>
    <dgm:cxn modelId="{392F53CE-CF74-524D-B7EF-0686780DB2FE}" srcId="{285CF3F0-2764-274A-A193-C76669FB4BCC}" destId="{CCB9EE4C-1CC3-9947-9E73-126335B8AA36}" srcOrd="0" destOrd="0" parTransId="{774E36DB-14F0-C84F-9063-487C6A10BAD7}" sibTransId="{933352DB-93F6-174A-A2DC-6458A32A4E33}"/>
    <dgm:cxn modelId="{53E536E9-B82B-3343-B95B-0723F477428F}" srcId="{285CF3F0-2764-274A-A193-C76669FB4BCC}" destId="{B8012CE7-628E-BB4A-934E-22D2ADB83633}" srcOrd="3" destOrd="0" parTransId="{ABDF129C-1FF8-E54B-B801-A9AFB3ABFD99}" sibTransId="{23B85BF8-1CA6-7F45-AE06-794713843888}"/>
    <dgm:cxn modelId="{B709D6EE-82A8-1842-842F-BCCE0BA787FD}" type="presOf" srcId="{9626BA0E-8689-4A41-89A2-73A8B4D59C64}" destId="{55096AFE-4F3A-8D4A-938B-84DA537EE4F2}" srcOrd="0" destOrd="0" presId="urn:microsoft.com/office/officeart/2005/8/layout/cycle1"/>
    <dgm:cxn modelId="{2C601EFC-2A98-234B-8C15-4D448141C2AE}" type="presParOf" srcId="{078D7911-8E47-0141-BEA8-E558E0A37CA3}" destId="{33666DDE-94AC-C245-AE68-AD089030CE9D}" srcOrd="0" destOrd="0" presId="urn:microsoft.com/office/officeart/2005/8/layout/cycle1"/>
    <dgm:cxn modelId="{E9680529-3120-8444-AC3C-9D16EC4FD8BD}" type="presParOf" srcId="{078D7911-8E47-0141-BEA8-E558E0A37CA3}" destId="{A94539E2-B43C-6641-A7F9-9A7D8CBDB621}" srcOrd="1" destOrd="0" presId="urn:microsoft.com/office/officeart/2005/8/layout/cycle1"/>
    <dgm:cxn modelId="{1EAA975B-2E3A-2E43-9EAB-946F42EFDA51}" type="presParOf" srcId="{078D7911-8E47-0141-BEA8-E558E0A37CA3}" destId="{D65FD4A7-B41C-9744-9EDB-3453E3C3C002}" srcOrd="2" destOrd="0" presId="urn:microsoft.com/office/officeart/2005/8/layout/cycle1"/>
    <dgm:cxn modelId="{F7B46D1E-C1A1-BA41-9205-4DD9B5F65867}" type="presParOf" srcId="{078D7911-8E47-0141-BEA8-E558E0A37CA3}" destId="{B92523DF-DD9E-DB4B-A27D-0AFF9AD09B5E}" srcOrd="3" destOrd="0" presId="urn:microsoft.com/office/officeart/2005/8/layout/cycle1"/>
    <dgm:cxn modelId="{E08C01BF-44BB-D54D-9F63-DD7AD83A2410}" type="presParOf" srcId="{078D7911-8E47-0141-BEA8-E558E0A37CA3}" destId="{B0FC0ED8-A2B5-D841-9D77-48BEE53B8A71}" srcOrd="4" destOrd="0" presId="urn:microsoft.com/office/officeart/2005/8/layout/cycle1"/>
    <dgm:cxn modelId="{4826A048-67D2-5242-9166-A9890CE403A6}" type="presParOf" srcId="{078D7911-8E47-0141-BEA8-E558E0A37CA3}" destId="{3CA206E8-8D41-4847-867F-AAEB5B7EB127}" srcOrd="5" destOrd="0" presId="urn:microsoft.com/office/officeart/2005/8/layout/cycle1"/>
    <dgm:cxn modelId="{3ECB819E-6748-6A40-B920-05626F11B685}" type="presParOf" srcId="{078D7911-8E47-0141-BEA8-E558E0A37CA3}" destId="{D0CC6EDB-897B-2D40-8154-181DC3DE8F16}" srcOrd="6" destOrd="0" presId="urn:microsoft.com/office/officeart/2005/8/layout/cycle1"/>
    <dgm:cxn modelId="{4C5B2FF4-33BE-7B4A-9816-82D61F49D0E2}" type="presParOf" srcId="{078D7911-8E47-0141-BEA8-E558E0A37CA3}" destId="{22854ABB-C577-724B-BB07-A0785158BA64}" srcOrd="7" destOrd="0" presId="urn:microsoft.com/office/officeart/2005/8/layout/cycle1"/>
    <dgm:cxn modelId="{57C5A04D-D2E3-CB44-A781-6E134DAF8BE3}" type="presParOf" srcId="{078D7911-8E47-0141-BEA8-E558E0A37CA3}" destId="{B2704D4E-837D-5144-B092-BBA245F5DF7E}" srcOrd="8" destOrd="0" presId="urn:microsoft.com/office/officeart/2005/8/layout/cycle1"/>
    <dgm:cxn modelId="{8086DD4D-5B49-374B-9BBE-A984380CD514}" type="presParOf" srcId="{078D7911-8E47-0141-BEA8-E558E0A37CA3}" destId="{EA493BE2-2F2F-254C-9DA0-BAE27A3FD9EA}" srcOrd="9" destOrd="0" presId="urn:microsoft.com/office/officeart/2005/8/layout/cycle1"/>
    <dgm:cxn modelId="{4E29FBE8-40DB-994B-AC3A-7F6B6DADC358}" type="presParOf" srcId="{078D7911-8E47-0141-BEA8-E558E0A37CA3}" destId="{4CFDC039-07C0-7B43-9312-CCEDB5795397}" srcOrd="10" destOrd="0" presId="urn:microsoft.com/office/officeart/2005/8/layout/cycle1"/>
    <dgm:cxn modelId="{F751EDB3-5E14-B341-9CA3-46DBC81645AD}" type="presParOf" srcId="{078D7911-8E47-0141-BEA8-E558E0A37CA3}" destId="{16407F15-D4DB-7444-942D-B040DFCE7E20}" srcOrd="11" destOrd="0" presId="urn:microsoft.com/office/officeart/2005/8/layout/cycle1"/>
    <dgm:cxn modelId="{7172DF2B-4F85-404B-BF6A-D61BD58B95DE}" type="presParOf" srcId="{078D7911-8E47-0141-BEA8-E558E0A37CA3}" destId="{1337B702-FBAE-544D-8266-D16CE7A33225}" srcOrd="12" destOrd="0" presId="urn:microsoft.com/office/officeart/2005/8/layout/cycle1"/>
    <dgm:cxn modelId="{B20062DB-95A8-6B47-A481-FD28FA3E220F}" type="presParOf" srcId="{078D7911-8E47-0141-BEA8-E558E0A37CA3}" destId="{55096AFE-4F3A-8D4A-938B-84DA537EE4F2}" srcOrd="13" destOrd="0" presId="urn:microsoft.com/office/officeart/2005/8/layout/cycle1"/>
    <dgm:cxn modelId="{B14F8E83-1266-2148-BB9F-1FF108781A5A}" type="presParOf" srcId="{078D7911-8E47-0141-BEA8-E558E0A37CA3}" destId="{2A38910B-7579-4D45-ACB3-17F533A1FE6F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D460CF-89FC-1C45-86BC-50AA6F8FD8AA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F8B4DDEE-A3FD-314F-8E91-434C512E1802}">
      <dgm:prSet phldrT="[Text]"/>
      <dgm:spPr/>
      <dgm:t>
        <a:bodyPr/>
        <a:lstStyle/>
        <a:p>
          <a:r>
            <a:rPr lang="en-US" dirty="0"/>
            <a:t>Technological Problems</a:t>
          </a:r>
        </a:p>
      </dgm:t>
    </dgm:pt>
    <dgm:pt modelId="{1AFEB7C9-FE4A-6441-919F-DFA8BBE80990}" type="parTrans" cxnId="{16357F85-5370-824E-A44D-00065B141997}">
      <dgm:prSet/>
      <dgm:spPr/>
      <dgm:t>
        <a:bodyPr/>
        <a:lstStyle/>
        <a:p>
          <a:endParaRPr lang="en-US"/>
        </a:p>
      </dgm:t>
    </dgm:pt>
    <dgm:pt modelId="{79A8CAE5-C89E-0045-A0C3-D0DBD5443C06}" type="sibTrans" cxnId="{16357F85-5370-824E-A44D-00065B141997}">
      <dgm:prSet/>
      <dgm:spPr/>
      <dgm:t>
        <a:bodyPr/>
        <a:lstStyle/>
        <a:p>
          <a:endParaRPr lang="en-US"/>
        </a:p>
      </dgm:t>
    </dgm:pt>
    <dgm:pt modelId="{6AAD007E-F88B-C84B-AE2B-47462F8E3BC7}">
      <dgm:prSet phldrT="[Text]"/>
      <dgm:spPr/>
      <dgm:t>
        <a:bodyPr/>
        <a:lstStyle/>
        <a:p>
          <a:r>
            <a:rPr lang="en-US" dirty="0"/>
            <a:t>Disruption Problems</a:t>
          </a:r>
        </a:p>
      </dgm:t>
    </dgm:pt>
    <dgm:pt modelId="{36471774-AA4D-3540-830A-7D08E72AB4C9}" type="parTrans" cxnId="{5EA6F525-832D-4D4E-9EF4-AFB9753A3263}">
      <dgm:prSet/>
      <dgm:spPr/>
      <dgm:t>
        <a:bodyPr/>
        <a:lstStyle/>
        <a:p>
          <a:endParaRPr lang="en-US"/>
        </a:p>
      </dgm:t>
    </dgm:pt>
    <dgm:pt modelId="{DE3E5305-40E6-0F49-AA2C-D1D1B038C1D8}" type="sibTrans" cxnId="{5EA6F525-832D-4D4E-9EF4-AFB9753A3263}">
      <dgm:prSet/>
      <dgm:spPr/>
      <dgm:t>
        <a:bodyPr/>
        <a:lstStyle/>
        <a:p>
          <a:endParaRPr lang="en-US"/>
        </a:p>
      </dgm:t>
    </dgm:pt>
    <dgm:pt modelId="{7CC93A43-8E53-A940-A99B-BFCB05EF6D0C}">
      <dgm:prSet phldrT="[Text]"/>
      <dgm:spPr/>
      <dgm:t>
        <a:bodyPr/>
        <a:lstStyle/>
        <a:p>
          <a:r>
            <a:rPr lang="en-US" dirty="0"/>
            <a:t>Reflection and Amplification Problems</a:t>
          </a:r>
        </a:p>
      </dgm:t>
    </dgm:pt>
    <dgm:pt modelId="{57D78922-4A96-4E4A-923F-156A005F4B1D}" type="parTrans" cxnId="{C1EDA7F4-7D44-A741-9875-FD61C541FF39}">
      <dgm:prSet/>
      <dgm:spPr/>
      <dgm:t>
        <a:bodyPr/>
        <a:lstStyle/>
        <a:p>
          <a:endParaRPr lang="en-US"/>
        </a:p>
      </dgm:t>
    </dgm:pt>
    <dgm:pt modelId="{C34974CF-CAFD-C44F-B7FC-FA79828EF4EF}" type="sibTrans" cxnId="{C1EDA7F4-7D44-A741-9875-FD61C541FF39}">
      <dgm:prSet/>
      <dgm:spPr/>
      <dgm:t>
        <a:bodyPr/>
        <a:lstStyle/>
        <a:p>
          <a:endParaRPr lang="en-US"/>
        </a:p>
      </dgm:t>
    </dgm:pt>
    <dgm:pt modelId="{15067970-49DC-9B46-AA28-98A4D0BA7423}" type="pres">
      <dgm:prSet presAssocID="{1AD460CF-89FC-1C45-86BC-50AA6F8FD8AA}" presName="compositeShape" presStyleCnt="0">
        <dgm:presLayoutVars>
          <dgm:chMax val="7"/>
          <dgm:dir/>
          <dgm:resizeHandles val="exact"/>
        </dgm:presLayoutVars>
      </dgm:prSet>
      <dgm:spPr/>
    </dgm:pt>
    <dgm:pt modelId="{EEDC2D12-492C-CE40-8095-62470382C35D}" type="pres">
      <dgm:prSet presAssocID="{1AD460CF-89FC-1C45-86BC-50AA6F8FD8AA}" presName="wedge1" presStyleLbl="node1" presStyleIdx="0" presStyleCnt="3"/>
      <dgm:spPr/>
    </dgm:pt>
    <dgm:pt modelId="{D64A2561-9E7F-F74B-B39E-E97280F87304}" type="pres">
      <dgm:prSet presAssocID="{1AD460CF-89FC-1C45-86BC-50AA6F8FD8AA}" presName="dummy1a" presStyleCnt="0"/>
      <dgm:spPr/>
    </dgm:pt>
    <dgm:pt modelId="{A55ED0C1-AE8B-1949-BB3B-2E38A4184508}" type="pres">
      <dgm:prSet presAssocID="{1AD460CF-89FC-1C45-86BC-50AA6F8FD8AA}" presName="dummy1b" presStyleCnt="0"/>
      <dgm:spPr/>
    </dgm:pt>
    <dgm:pt modelId="{46E66A16-C611-F649-A101-3147078F24A8}" type="pres">
      <dgm:prSet presAssocID="{1AD460CF-89FC-1C45-86BC-50AA6F8FD8A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89CD70-E5AD-B742-8803-BA0F0CD3B004}" type="pres">
      <dgm:prSet presAssocID="{1AD460CF-89FC-1C45-86BC-50AA6F8FD8AA}" presName="wedge2" presStyleLbl="node1" presStyleIdx="1" presStyleCnt="3"/>
      <dgm:spPr/>
    </dgm:pt>
    <dgm:pt modelId="{7F23B722-49DA-7E4D-9934-405A5C23A694}" type="pres">
      <dgm:prSet presAssocID="{1AD460CF-89FC-1C45-86BC-50AA6F8FD8AA}" presName="dummy2a" presStyleCnt="0"/>
      <dgm:spPr/>
    </dgm:pt>
    <dgm:pt modelId="{47D76CF5-90B4-0E4F-B325-FB4457F2E40C}" type="pres">
      <dgm:prSet presAssocID="{1AD460CF-89FC-1C45-86BC-50AA6F8FD8AA}" presName="dummy2b" presStyleCnt="0"/>
      <dgm:spPr/>
    </dgm:pt>
    <dgm:pt modelId="{097193BD-7368-BA46-A6CC-14C741C80EF1}" type="pres">
      <dgm:prSet presAssocID="{1AD460CF-89FC-1C45-86BC-50AA6F8FD8A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7635BF-9D46-5247-BAE3-0A90BC96EE1F}" type="pres">
      <dgm:prSet presAssocID="{1AD460CF-89FC-1C45-86BC-50AA6F8FD8AA}" presName="wedge3" presStyleLbl="node1" presStyleIdx="2" presStyleCnt="3"/>
      <dgm:spPr/>
    </dgm:pt>
    <dgm:pt modelId="{94C6FFDD-1153-6246-A0E4-4FDF7D437F85}" type="pres">
      <dgm:prSet presAssocID="{1AD460CF-89FC-1C45-86BC-50AA6F8FD8AA}" presName="dummy3a" presStyleCnt="0"/>
      <dgm:spPr/>
    </dgm:pt>
    <dgm:pt modelId="{3A9FF34D-2BAD-7945-B9C9-B291D7B13973}" type="pres">
      <dgm:prSet presAssocID="{1AD460CF-89FC-1C45-86BC-50AA6F8FD8AA}" presName="dummy3b" presStyleCnt="0"/>
      <dgm:spPr/>
    </dgm:pt>
    <dgm:pt modelId="{2F409012-4265-774D-8B67-65D703CE6937}" type="pres">
      <dgm:prSet presAssocID="{1AD460CF-89FC-1C45-86BC-50AA6F8FD8A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352DD5E-8A46-8E4D-89CC-1F3E684E07B9}" type="pres">
      <dgm:prSet presAssocID="{79A8CAE5-C89E-0045-A0C3-D0DBD5443C06}" presName="arrowWedge1" presStyleLbl="fgSibTrans2D1" presStyleIdx="0" presStyleCnt="3"/>
      <dgm:spPr/>
    </dgm:pt>
    <dgm:pt modelId="{A0F59B09-3984-544C-977F-BB9513C7A656}" type="pres">
      <dgm:prSet presAssocID="{DE3E5305-40E6-0F49-AA2C-D1D1B038C1D8}" presName="arrowWedge2" presStyleLbl="fgSibTrans2D1" presStyleIdx="1" presStyleCnt="3"/>
      <dgm:spPr/>
    </dgm:pt>
    <dgm:pt modelId="{2E771FE8-27FB-7C43-B619-0699BAF13727}" type="pres">
      <dgm:prSet presAssocID="{C34974CF-CAFD-C44F-B7FC-FA79828EF4EF}" presName="arrowWedge3" presStyleLbl="fgSibTrans2D1" presStyleIdx="2" presStyleCnt="3"/>
      <dgm:spPr/>
    </dgm:pt>
  </dgm:ptLst>
  <dgm:cxnLst>
    <dgm:cxn modelId="{5EA6F525-832D-4D4E-9EF4-AFB9753A3263}" srcId="{1AD460CF-89FC-1C45-86BC-50AA6F8FD8AA}" destId="{6AAD007E-F88B-C84B-AE2B-47462F8E3BC7}" srcOrd="1" destOrd="0" parTransId="{36471774-AA4D-3540-830A-7D08E72AB4C9}" sibTransId="{DE3E5305-40E6-0F49-AA2C-D1D1B038C1D8}"/>
    <dgm:cxn modelId="{B4B08C33-CD63-844D-BA91-700AEE5511CA}" type="presOf" srcId="{1AD460CF-89FC-1C45-86BC-50AA6F8FD8AA}" destId="{15067970-49DC-9B46-AA28-98A4D0BA7423}" srcOrd="0" destOrd="0" presId="urn:microsoft.com/office/officeart/2005/8/layout/cycle8"/>
    <dgm:cxn modelId="{A57D884D-E9FC-DA46-BA5E-ED2DD1283587}" type="presOf" srcId="{6AAD007E-F88B-C84B-AE2B-47462F8E3BC7}" destId="{1889CD70-E5AD-B742-8803-BA0F0CD3B004}" srcOrd="0" destOrd="0" presId="urn:microsoft.com/office/officeart/2005/8/layout/cycle8"/>
    <dgm:cxn modelId="{BCBF9976-1CC0-824F-90C8-1F118A76650B}" type="presOf" srcId="{7CC93A43-8E53-A940-A99B-BFCB05EF6D0C}" destId="{2F409012-4265-774D-8B67-65D703CE6937}" srcOrd="1" destOrd="0" presId="urn:microsoft.com/office/officeart/2005/8/layout/cycle8"/>
    <dgm:cxn modelId="{16357F85-5370-824E-A44D-00065B141997}" srcId="{1AD460CF-89FC-1C45-86BC-50AA6F8FD8AA}" destId="{F8B4DDEE-A3FD-314F-8E91-434C512E1802}" srcOrd="0" destOrd="0" parTransId="{1AFEB7C9-FE4A-6441-919F-DFA8BBE80990}" sibTransId="{79A8CAE5-C89E-0045-A0C3-D0DBD5443C06}"/>
    <dgm:cxn modelId="{7CFDCF9F-FBA0-474A-95EB-B0E71E115D10}" type="presOf" srcId="{F8B4DDEE-A3FD-314F-8E91-434C512E1802}" destId="{46E66A16-C611-F649-A101-3147078F24A8}" srcOrd="1" destOrd="0" presId="urn:microsoft.com/office/officeart/2005/8/layout/cycle8"/>
    <dgm:cxn modelId="{A65E27B3-32A7-514D-A607-AD2C2E781222}" type="presOf" srcId="{F8B4DDEE-A3FD-314F-8E91-434C512E1802}" destId="{EEDC2D12-492C-CE40-8095-62470382C35D}" srcOrd="0" destOrd="0" presId="urn:microsoft.com/office/officeart/2005/8/layout/cycle8"/>
    <dgm:cxn modelId="{BA362BB3-EB35-8C44-9C20-10CCAF530DD3}" type="presOf" srcId="{6AAD007E-F88B-C84B-AE2B-47462F8E3BC7}" destId="{097193BD-7368-BA46-A6CC-14C741C80EF1}" srcOrd="1" destOrd="0" presId="urn:microsoft.com/office/officeart/2005/8/layout/cycle8"/>
    <dgm:cxn modelId="{C1EDA7F4-7D44-A741-9875-FD61C541FF39}" srcId="{1AD460CF-89FC-1C45-86BC-50AA6F8FD8AA}" destId="{7CC93A43-8E53-A940-A99B-BFCB05EF6D0C}" srcOrd="2" destOrd="0" parTransId="{57D78922-4A96-4E4A-923F-156A005F4B1D}" sibTransId="{C34974CF-CAFD-C44F-B7FC-FA79828EF4EF}"/>
    <dgm:cxn modelId="{F7AA23FF-359D-384C-8370-B4242E0762C6}" type="presOf" srcId="{7CC93A43-8E53-A940-A99B-BFCB05EF6D0C}" destId="{997635BF-9D46-5247-BAE3-0A90BC96EE1F}" srcOrd="0" destOrd="0" presId="urn:microsoft.com/office/officeart/2005/8/layout/cycle8"/>
    <dgm:cxn modelId="{DB4361DA-4C01-0C41-A582-4F537A66AC5B}" type="presParOf" srcId="{15067970-49DC-9B46-AA28-98A4D0BA7423}" destId="{EEDC2D12-492C-CE40-8095-62470382C35D}" srcOrd="0" destOrd="0" presId="urn:microsoft.com/office/officeart/2005/8/layout/cycle8"/>
    <dgm:cxn modelId="{33107017-4EEF-7243-BAC4-5DCE6D93A5BD}" type="presParOf" srcId="{15067970-49DC-9B46-AA28-98A4D0BA7423}" destId="{D64A2561-9E7F-F74B-B39E-E97280F87304}" srcOrd="1" destOrd="0" presId="urn:microsoft.com/office/officeart/2005/8/layout/cycle8"/>
    <dgm:cxn modelId="{1DB9386C-B03D-C34D-AC73-96701D99399D}" type="presParOf" srcId="{15067970-49DC-9B46-AA28-98A4D0BA7423}" destId="{A55ED0C1-AE8B-1949-BB3B-2E38A4184508}" srcOrd="2" destOrd="0" presId="urn:microsoft.com/office/officeart/2005/8/layout/cycle8"/>
    <dgm:cxn modelId="{F26F91EC-D1FF-BB43-B63C-125913C2D9E8}" type="presParOf" srcId="{15067970-49DC-9B46-AA28-98A4D0BA7423}" destId="{46E66A16-C611-F649-A101-3147078F24A8}" srcOrd="3" destOrd="0" presId="urn:microsoft.com/office/officeart/2005/8/layout/cycle8"/>
    <dgm:cxn modelId="{05ED7E75-1DA0-A441-B61F-93FBF74CAE1C}" type="presParOf" srcId="{15067970-49DC-9B46-AA28-98A4D0BA7423}" destId="{1889CD70-E5AD-B742-8803-BA0F0CD3B004}" srcOrd="4" destOrd="0" presId="urn:microsoft.com/office/officeart/2005/8/layout/cycle8"/>
    <dgm:cxn modelId="{51FD21DC-8FD2-454F-A330-8FB11C2F0634}" type="presParOf" srcId="{15067970-49DC-9B46-AA28-98A4D0BA7423}" destId="{7F23B722-49DA-7E4D-9934-405A5C23A694}" srcOrd="5" destOrd="0" presId="urn:microsoft.com/office/officeart/2005/8/layout/cycle8"/>
    <dgm:cxn modelId="{BB9E6954-F8B0-C245-A7A8-4C4BC23F1E48}" type="presParOf" srcId="{15067970-49DC-9B46-AA28-98A4D0BA7423}" destId="{47D76CF5-90B4-0E4F-B325-FB4457F2E40C}" srcOrd="6" destOrd="0" presId="urn:microsoft.com/office/officeart/2005/8/layout/cycle8"/>
    <dgm:cxn modelId="{FD746EE4-0EB1-3042-8AA3-BFC176A19C0A}" type="presParOf" srcId="{15067970-49DC-9B46-AA28-98A4D0BA7423}" destId="{097193BD-7368-BA46-A6CC-14C741C80EF1}" srcOrd="7" destOrd="0" presId="urn:microsoft.com/office/officeart/2005/8/layout/cycle8"/>
    <dgm:cxn modelId="{319A7FE4-197B-EB4F-A128-47F122EF69BF}" type="presParOf" srcId="{15067970-49DC-9B46-AA28-98A4D0BA7423}" destId="{997635BF-9D46-5247-BAE3-0A90BC96EE1F}" srcOrd="8" destOrd="0" presId="urn:microsoft.com/office/officeart/2005/8/layout/cycle8"/>
    <dgm:cxn modelId="{539E5B6F-AEF6-5E4B-B074-E1DAE0BED98E}" type="presParOf" srcId="{15067970-49DC-9B46-AA28-98A4D0BA7423}" destId="{94C6FFDD-1153-6246-A0E4-4FDF7D437F85}" srcOrd="9" destOrd="0" presId="urn:microsoft.com/office/officeart/2005/8/layout/cycle8"/>
    <dgm:cxn modelId="{C4C28BFD-EDB6-EC4D-A0AF-82FC39E452ED}" type="presParOf" srcId="{15067970-49DC-9B46-AA28-98A4D0BA7423}" destId="{3A9FF34D-2BAD-7945-B9C9-B291D7B13973}" srcOrd="10" destOrd="0" presId="urn:microsoft.com/office/officeart/2005/8/layout/cycle8"/>
    <dgm:cxn modelId="{E9C3C1A5-C945-4A44-92E0-2FC45BAB500E}" type="presParOf" srcId="{15067970-49DC-9B46-AA28-98A4D0BA7423}" destId="{2F409012-4265-774D-8B67-65D703CE6937}" srcOrd="11" destOrd="0" presId="urn:microsoft.com/office/officeart/2005/8/layout/cycle8"/>
    <dgm:cxn modelId="{A4813DC5-08C9-E841-97FD-6CAC3DA76F41}" type="presParOf" srcId="{15067970-49DC-9B46-AA28-98A4D0BA7423}" destId="{5352DD5E-8A46-8E4D-89CC-1F3E684E07B9}" srcOrd="12" destOrd="0" presId="urn:microsoft.com/office/officeart/2005/8/layout/cycle8"/>
    <dgm:cxn modelId="{517E39EA-B6D6-1F44-A74A-E55EC75B27BD}" type="presParOf" srcId="{15067970-49DC-9B46-AA28-98A4D0BA7423}" destId="{A0F59B09-3984-544C-977F-BB9513C7A656}" srcOrd="13" destOrd="0" presId="urn:microsoft.com/office/officeart/2005/8/layout/cycle8"/>
    <dgm:cxn modelId="{937ADD21-7C03-3D48-BA72-9C0815AB6F14}" type="presParOf" srcId="{15067970-49DC-9B46-AA28-98A4D0BA7423}" destId="{2E771FE8-27FB-7C43-B619-0699BAF1372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539E2-B43C-6641-A7F9-9A7D8CBDB621}">
      <dsp:nvSpPr>
        <dsp:cNvPr id="0" name=""/>
        <dsp:cNvSpPr/>
      </dsp:nvSpPr>
      <dsp:spPr>
        <a:xfrm>
          <a:off x="4598086" y="30294"/>
          <a:ext cx="995349" cy="99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Improved dispute resolution</a:t>
          </a:r>
        </a:p>
      </dsp:txBody>
      <dsp:txXfrm>
        <a:off x="4598086" y="30294"/>
        <a:ext cx="995349" cy="995349"/>
      </dsp:txXfrm>
    </dsp:sp>
    <dsp:sp modelId="{D65FD4A7-B41C-9744-9EDB-3453E3C3C002}">
      <dsp:nvSpPr>
        <dsp:cNvPr id="0" name=""/>
        <dsp:cNvSpPr/>
      </dsp:nvSpPr>
      <dsp:spPr>
        <a:xfrm>
          <a:off x="2255867" y="1403"/>
          <a:ext cx="3732854" cy="3732854"/>
        </a:xfrm>
        <a:prstGeom prst="circularArrow">
          <a:avLst>
            <a:gd name="adj1" fmla="val 5200"/>
            <a:gd name="adj2" fmla="val 335872"/>
            <a:gd name="adj3" fmla="val 21293411"/>
            <a:gd name="adj4" fmla="val 19766091"/>
            <a:gd name="adj5" fmla="val 60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C0ED8-A2B5-D841-9D77-48BEE53B8A71}">
      <dsp:nvSpPr>
        <dsp:cNvPr id="0" name=""/>
        <dsp:cNvSpPr/>
      </dsp:nvSpPr>
      <dsp:spPr>
        <a:xfrm>
          <a:off x="5199721" y="1881937"/>
          <a:ext cx="995349" cy="99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Universal legal literacy</a:t>
          </a:r>
        </a:p>
      </dsp:txBody>
      <dsp:txXfrm>
        <a:off x="5199721" y="1881937"/>
        <a:ext cx="995349" cy="995349"/>
      </dsp:txXfrm>
    </dsp:sp>
    <dsp:sp modelId="{3CA206E8-8D41-4847-867F-AAEB5B7EB127}">
      <dsp:nvSpPr>
        <dsp:cNvPr id="0" name=""/>
        <dsp:cNvSpPr/>
      </dsp:nvSpPr>
      <dsp:spPr>
        <a:xfrm>
          <a:off x="2255867" y="1403"/>
          <a:ext cx="3732854" cy="3732854"/>
        </a:xfrm>
        <a:prstGeom prst="circularArrow">
          <a:avLst>
            <a:gd name="adj1" fmla="val 5200"/>
            <a:gd name="adj2" fmla="val 335872"/>
            <a:gd name="adj3" fmla="val 4014873"/>
            <a:gd name="adj4" fmla="val 2253271"/>
            <a:gd name="adj5" fmla="val 60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4ABB-C577-724B-BB07-A0785158BA64}">
      <dsp:nvSpPr>
        <dsp:cNvPr id="0" name=""/>
        <dsp:cNvSpPr/>
      </dsp:nvSpPr>
      <dsp:spPr>
        <a:xfrm>
          <a:off x="3624620" y="3026315"/>
          <a:ext cx="995349" cy="99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Evolved lawyering</a:t>
          </a:r>
        </a:p>
      </dsp:txBody>
      <dsp:txXfrm>
        <a:off x="3624620" y="3026315"/>
        <a:ext cx="995349" cy="995349"/>
      </dsp:txXfrm>
    </dsp:sp>
    <dsp:sp modelId="{B2704D4E-837D-5144-B092-BBA245F5DF7E}">
      <dsp:nvSpPr>
        <dsp:cNvPr id="0" name=""/>
        <dsp:cNvSpPr/>
      </dsp:nvSpPr>
      <dsp:spPr>
        <a:xfrm>
          <a:off x="2255867" y="1403"/>
          <a:ext cx="3732854" cy="3732854"/>
        </a:xfrm>
        <a:prstGeom prst="circularArrow">
          <a:avLst>
            <a:gd name="adj1" fmla="val 5200"/>
            <a:gd name="adj2" fmla="val 335872"/>
            <a:gd name="adj3" fmla="val 8210857"/>
            <a:gd name="adj4" fmla="val 6449255"/>
            <a:gd name="adj5" fmla="val 60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DC039-07C0-7B43-9312-CCEDB5795397}">
      <dsp:nvSpPr>
        <dsp:cNvPr id="0" name=""/>
        <dsp:cNvSpPr/>
      </dsp:nvSpPr>
      <dsp:spPr>
        <a:xfrm>
          <a:off x="2049518" y="1881937"/>
          <a:ext cx="995349" cy="99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More rigorous debate</a:t>
          </a:r>
        </a:p>
      </dsp:txBody>
      <dsp:txXfrm>
        <a:off x="2049518" y="1881937"/>
        <a:ext cx="995349" cy="995349"/>
      </dsp:txXfrm>
    </dsp:sp>
    <dsp:sp modelId="{16407F15-D4DB-7444-942D-B040DFCE7E20}">
      <dsp:nvSpPr>
        <dsp:cNvPr id="0" name=""/>
        <dsp:cNvSpPr/>
      </dsp:nvSpPr>
      <dsp:spPr>
        <a:xfrm>
          <a:off x="2255867" y="1403"/>
          <a:ext cx="3732854" cy="3732854"/>
        </a:xfrm>
        <a:prstGeom prst="circularArrow">
          <a:avLst>
            <a:gd name="adj1" fmla="val 5200"/>
            <a:gd name="adj2" fmla="val 335872"/>
            <a:gd name="adj3" fmla="val 12298038"/>
            <a:gd name="adj4" fmla="val 10770717"/>
            <a:gd name="adj5" fmla="val 60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96AFE-4F3A-8D4A-938B-84DA537EE4F2}">
      <dsp:nvSpPr>
        <dsp:cNvPr id="0" name=""/>
        <dsp:cNvSpPr/>
      </dsp:nvSpPr>
      <dsp:spPr>
        <a:xfrm>
          <a:off x="2651154" y="30294"/>
          <a:ext cx="995349" cy="99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Fairer, better law</a:t>
          </a:r>
        </a:p>
      </dsp:txBody>
      <dsp:txXfrm>
        <a:off x="2651154" y="30294"/>
        <a:ext cx="995349" cy="995349"/>
      </dsp:txXfrm>
    </dsp:sp>
    <dsp:sp modelId="{2A38910B-7579-4D45-ACB3-17F533A1FE6F}">
      <dsp:nvSpPr>
        <dsp:cNvPr id="0" name=""/>
        <dsp:cNvSpPr/>
      </dsp:nvSpPr>
      <dsp:spPr>
        <a:xfrm>
          <a:off x="2255867" y="1403"/>
          <a:ext cx="3732854" cy="3732854"/>
        </a:xfrm>
        <a:prstGeom prst="circularArrow">
          <a:avLst>
            <a:gd name="adj1" fmla="val 5200"/>
            <a:gd name="adj2" fmla="val 335872"/>
            <a:gd name="adj3" fmla="val 16865862"/>
            <a:gd name="adj4" fmla="val 15198267"/>
            <a:gd name="adj5" fmla="val 606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C2D12-492C-CE40-8095-62470382C35D}">
      <dsp:nvSpPr>
        <dsp:cNvPr id="0" name=""/>
        <dsp:cNvSpPr/>
      </dsp:nvSpPr>
      <dsp:spPr>
        <a:xfrm>
          <a:off x="2912345" y="212153"/>
          <a:ext cx="2741676" cy="2741676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Technological Problems</a:t>
          </a:r>
        </a:p>
      </dsp:txBody>
      <dsp:txXfrm>
        <a:off x="4357274" y="793127"/>
        <a:ext cx="979170" cy="815975"/>
      </dsp:txXfrm>
    </dsp:sp>
    <dsp:sp modelId="{1889CD70-E5AD-B742-8803-BA0F0CD3B004}">
      <dsp:nvSpPr>
        <dsp:cNvPr id="0" name=""/>
        <dsp:cNvSpPr/>
      </dsp:nvSpPr>
      <dsp:spPr>
        <a:xfrm>
          <a:off x="2855880" y="310070"/>
          <a:ext cx="2741676" cy="2741676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Disruption Problems</a:t>
          </a:r>
        </a:p>
      </dsp:txBody>
      <dsp:txXfrm>
        <a:off x="3508660" y="2088895"/>
        <a:ext cx="1468755" cy="718058"/>
      </dsp:txXfrm>
    </dsp:sp>
    <dsp:sp modelId="{997635BF-9D46-5247-BAE3-0A90BC96EE1F}">
      <dsp:nvSpPr>
        <dsp:cNvPr id="0" name=""/>
        <dsp:cNvSpPr/>
      </dsp:nvSpPr>
      <dsp:spPr>
        <a:xfrm>
          <a:off x="2799415" y="212153"/>
          <a:ext cx="2741676" cy="274167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Reflection and Amplification Problems</a:t>
          </a:r>
        </a:p>
      </dsp:txBody>
      <dsp:txXfrm>
        <a:off x="3116992" y="793127"/>
        <a:ext cx="979170" cy="815975"/>
      </dsp:txXfrm>
    </dsp:sp>
    <dsp:sp modelId="{5352DD5E-8A46-8E4D-89CC-1F3E684E07B9}">
      <dsp:nvSpPr>
        <dsp:cNvPr id="0" name=""/>
        <dsp:cNvSpPr/>
      </dsp:nvSpPr>
      <dsp:spPr>
        <a:xfrm>
          <a:off x="2742849" y="42430"/>
          <a:ext cx="3081121" cy="30811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59B09-3984-544C-977F-BB9513C7A656}">
      <dsp:nvSpPr>
        <dsp:cNvPr id="0" name=""/>
        <dsp:cNvSpPr/>
      </dsp:nvSpPr>
      <dsp:spPr>
        <a:xfrm>
          <a:off x="2686157" y="140174"/>
          <a:ext cx="3081121" cy="30811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71FE8-27FB-7C43-B619-0699BAF13727}">
      <dsp:nvSpPr>
        <dsp:cNvPr id="0" name=""/>
        <dsp:cNvSpPr/>
      </dsp:nvSpPr>
      <dsp:spPr>
        <a:xfrm>
          <a:off x="2629465" y="42430"/>
          <a:ext cx="3081121" cy="30811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463D2-DF88-4917-A5A8-26286FE71D9E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1F422-3811-4BF0-ABFF-99E82EA27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1F422-3811-4BF0-ABFF-99E82EA273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3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641d4b5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641d4b5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61cf2e40_3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61cf2e40_3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8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F2BD-3B9C-4A93-8495-B92BD631BCC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97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58F588-2CF2-41E0-B96C-6285595854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" y="0"/>
            <a:ext cx="9144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ACE925-396B-47BF-993C-8709BC2C59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0" y="2098205"/>
            <a:ext cx="7543800" cy="94708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3060450"/>
            <a:ext cx="7543800" cy="42602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C403-0A6D-4069-8013-490C83CDDD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96" y="3763517"/>
            <a:ext cx="1856236" cy="8168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7F3094-BDA5-49A9-8AF1-D06F9A0E2499}"/>
              </a:ext>
            </a:extLst>
          </p:cNvPr>
          <p:cNvSpPr/>
          <p:nvPr userDrawn="1"/>
        </p:nvSpPr>
        <p:spPr>
          <a:xfrm>
            <a:off x="6869585" y="4584942"/>
            <a:ext cx="15392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bluejlegal</a:t>
            </a:r>
            <a:r>
              <a:rPr lang="en-US" sz="1200" dirty="0">
                <a:solidFill>
                  <a:schemeClr val="bg1"/>
                </a:solidFill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52566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4F8B1C2-CBA1-4F99-8532-9FC8C76B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529827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D33078-2AEC-4784-B047-D5D700976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29FE8A-E092-4F18-9C26-5A4C05952B6F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29B43E-E92C-4CAE-B763-72D6BFDB24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" y="1066332"/>
            <a:ext cx="3276607" cy="2578613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A9FD6EA-7EAE-46D1-BE82-36343F771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3625862"/>
            <a:ext cx="3790950" cy="29260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  <a:latin typeface="+mj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E7C20A6-A6AC-4167-A9A2-522E9C1997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1" y="3925888"/>
            <a:ext cx="3790950" cy="6905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/>
            </a:lvl1pPr>
            <a:lvl2pPr marL="342900" indent="0">
              <a:lnSpc>
                <a:spcPct val="100000"/>
              </a:lnSpc>
              <a:buFontTx/>
              <a:buNone/>
              <a:defRPr/>
            </a:lvl2pPr>
            <a:lvl3pPr marL="685800" indent="0">
              <a:lnSpc>
                <a:spcPct val="100000"/>
              </a:lnSpc>
              <a:buFontTx/>
              <a:buNone/>
              <a:defRPr/>
            </a:lvl3pPr>
            <a:lvl4pPr marL="1028700" indent="0">
              <a:lnSpc>
                <a:spcPct val="100000"/>
              </a:lnSpc>
              <a:buFontTx/>
              <a:buNone/>
              <a:defRPr/>
            </a:lvl4pPr>
            <a:lvl5pPr marL="13716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4189F3D-C408-439E-BF9B-A96F3B3B4D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5224" y="1276350"/>
            <a:ext cx="2724820" cy="156334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F2159E-ED9A-459E-9145-5BD005BEB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2" y="1066332"/>
            <a:ext cx="3276607" cy="2578613"/>
          </a:xfrm>
          <a:prstGeom prst="rect">
            <a:avLst/>
          </a:prstGeom>
        </p:spPr>
      </p:pic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EF3D615-79B7-4B9A-B0EB-6E50BDCE53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48218" y="3625862"/>
            <a:ext cx="3790950" cy="29260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  <a:latin typeface="+mj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B7D19D4-84A4-4725-B646-32DDA71E49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8219" y="3925888"/>
            <a:ext cx="3790950" cy="6905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/>
            </a:lvl1pPr>
            <a:lvl2pPr marL="342900" indent="0">
              <a:lnSpc>
                <a:spcPct val="100000"/>
              </a:lnSpc>
              <a:buFontTx/>
              <a:buNone/>
              <a:defRPr/>
            </a:lvl2pPr>
            <a:lvl3pPr marL="685800" indent="0">
              <a:lnSpc>
                <a:spcPct val="100000"/>
              </a:lnSpc>
              <a:buFontTx/>
              <a:buNone/>
              <a:defRPr/>
            </a:lvl3pPr>
            <a:lvl4pPr marL="1028700" indent="0">
              <a:lnSpc>
                <a:spcPct val="100000"/>
              </a:lnSpc>
              <a:buFontTx/>
              <a:buNone/>
              <a:defRPr/>
            </a:lvl4pPr>
            <a:lvl5pPr marL="13716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2F054A6E-BD12-4453-B861-B16FA092B3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90042" y="1276350"/>
            <a:ext cx="2724820" cy="1563344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Slide with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1E5A4D-9581-4870-81E7-2DFEA516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35" y="650142"/>
            <a:ext cx="8130524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207293-E071-4992-8E66-D563C4049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35" y="1179513"/>
            <a:ext cx="3402013" cy="37256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342900" indent="0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685800" indent="0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3pPr>
            <a:lvl4pPr marL="1028700" indent="0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371600" indent="0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3D04BD-FF83-46C8-9F40-A263520859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950" y="1684338"/>
            <a:ext cx="3402013" cy="2695575"/>
          </a:xfr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6AA15F-DB39-451C-8DF5-35134FF106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15" y="989487"/>
            <a:ext cx="6291085" cy="4148336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F743FE-7C3C-45F4-B09D-4E707000E6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49271" y="1304365"/>
            <a:ext cx="4894729" cy="3025589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0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CB9FE3-E6F6-4DCA-8989-E4E440F041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" y="0"/>
            <a:ext cx="915212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9FE9D-5FA5-4E69-95C2-FAC0CE2464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0" y="0"/>
            <a:ext cx="915212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BC50BB-9287-4126-9C8F-E575CC7295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33" y="4117158"/>
            <a:ext cx="1414275" cy="62484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1E585F2-CE2F-445F-AC89-38DBDAD70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8" y="2423432"/>
            <a:ext cx="7953148" cy="1147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3827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E30A5E-5B93-4F9D-980A-B58C11B88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7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8A985-774C-456D-A18F-B795E16620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706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4F3116-2549-4C80-9295-CEAB603D264B}"/>
              </a:ext>
            </a:extLst>
          </p:cNvPr>
          <p:cNvSpPr/>
          <p:nvPr userDrawn="1"/>
        </p:nvSpPr>
        <p:spPr>
          <a:xfrm>
            <a:off x="542925" y="1552575"/>
            <a:ext cx="2419350" cy="3076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464DF-8A3B-4BF3-B837-373A4B5CA5C8}"/>
              </a:ext>
            </a:extLst>
          </p:cNvPr>
          <p:cNvSpPr/>
          <p:nvPr userDrawn="1"/>
        </p:nvSpPr>
        <p:spPr>
          <a:xfrm>
            <a:off x="542925" y="4629150"/>
            <a:ext cx="2419350" cy="95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9C7D6E-BB1A-478E-9D70-48B9B2F6F7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15" y="1679447"/>
            <a:ext cx="582169" cy="4511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5E1870-EF44-4328-BD16-578C60FFF907}"/>
              </a:ext>
            </a:extLst>
          </p:cNvPr>
          <p:cNvCxnSpPr/>
          <p:nvPr userDrawn="1"/>
        </p:nvCxnSpPr>
        <p:spPr>
          <a:xfrm>
            <a:off x="671511" y="2257425"/>
            <a:ext cx="21621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AE82EEC-5C58-4208-B863-6D6E6F6D5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513" y="2333624"/>
            <a:ext cx="2162175" cy="22669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C7E4E87-C6DD-4254-84B9-5CD393E2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682227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7A08FB-5098-48F5-A24F-CDCBFF6AD756}"/>
              </a:ext>
            </a:extLst>
          </p:cNvPr>
          <p:cNvSpPr/>
          <p:nvPr userDrawn="1"/>
        </p:nvSpPr>
        <p:spPr>
          <a:xfrm>
            <a:off x="3362325" y="1552575"/>
            <a:ext cx="2419350" cy="3076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D5D923-8A0C-4636-9425-FD09F64703B8}"/>
              </a:ext>
            </a:extLst>
          </p:cNvPr>
          <p:cNvSpPr/>
          <p:nvPr userDrawn="1"/>
        </p:nvSpPr>
        <p:spPr>
          <a:xfrm>
            <a:off x="3362325" y="4629150"/>
            <a:ext cx="2419350" cy="95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B31CCD-EEED-4478-828D-69972FF176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15" y="1679447"/>
            <a:ext cx="582169" cy="4511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76475B-122E-41B6-88A7-871916804134}"/>
              </a:ext>
            </a:extLst>
          </p:cNvPr>
          <p:cNvCxnSpPr/>
          <p:nvPr userDrawn="1"/>
        </p:nvCxnSpPr>
        <p:spPr>
          <a:xfrm>
            <a:off x="3490911" y="2257425"/>
            <a:ext cx="21621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1CA5ECAA-3B0F-4DDB-B2D1-302158BA74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0913" y="2333624"/>
            <a:ext cx="2162175" cy="22669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50090-1003-4CB8-8EC7-2F5F7915D862}"/>
              </a:ext>
            </a:extLst>
          </p:cNvPr>
          <p:cNvSpPr/>
          <p:nvPr userDrawn="1"/>
        </p:nvSpPr>
        <p:spPr>
          <a:xfrm>
            <a:off x="6181725" y="1552575"/>
            <a:ext cx="2419350" cy="3076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AAA30B-0DDD-482A-A59B-2EB49F00F629}"/>
              </a:ext>
            </a:extLst>
          </p:cNvPr>
          <p:cNvSpPr/>
          <p:nvPr userDrawn="1"/>
        </p:nvSpPr>
        <p:spPr>
          <a:xfrm>
            <a:off x="6181725" y="4629150"/>
            <a:ext cx="2419350" cy="95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6B4AEC5-7FEB-4A71-A71F-C06360D80C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15" y="1679447"/>
            <a:ext cx="582169" cy="45110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495941-57E7-4559-AE84-B310C7C60557}"/>
              </a:ext>
            </a:extLst>
          </p:cNvPr>
          <p:cNvCxnSpPr/>
          <p:nvPr userDrawn="1"/>
        </p:nvCxnSpPr>
        <p:spPr>
          <a:xfrm>
            <a:off x="6310311" y="2257425"/>
            <a:ext cx="21621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8A252A8-279C-4321-8364-5D8EB080A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0313" y="2333624"/>
            <a:ext cx="2162175" cy="22669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44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4FA73B-31BB-4387-B0D2-AFBA707DC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1182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6CE51-B72B-45CE-9B4F-FD37D97A0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1181" cy="51435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6D6457-707A-4986-85C4-BA9E06CE2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3" y="2417512"/>
            <a:ext cx="2767012" cy="21907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539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E6AA7-53A3-4C0C-B045-0B2BDA1C1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18" y="0"/>
            <a:ext cx="3441181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6CE51-B72B-45CE-9B4F-FD37D97A0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19" y="0"/>
            <a:ext cx="3441181" cy="51435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6D6457-707A-4986-85C4-BA9E06CE2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055" y="2417512"/>
            <a:ext cx="2767012" cy="21907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22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3D5D06F2-2AF2-4EED-B2FC-09EB25AC9F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" y="0"/>
            <a:ext cx="9148060" cy="5143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3C2378-FEFA-4FC2-81DF-17E6DEE0B2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4ADD6C-FF59-4672-9D50-6C4D2A7F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674211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63142EF-4FC5-4C1C-ADDF-4771E9CACA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08" y="1447051"/>
            <a:ext cx="1098000" cy="109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21158CB-E548-455F-891D-17F70963F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361" y="2684437"/>
            <a:ext cx="1435694" cy="3703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  <a:p>
            <a:pPr lvl="0"/>
            <a:r>
              <a:rPr lang="en-US" dirty="0"/>
              <a:t>POSITIO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CA7DDB-4F65-46FC-A710-7CCCB6B04F0B}"/>
              </a:ext>
            </a:extLst>
          </p:cNvPr>
          <p:cNvCxnSpPr/>
          <p:nvPr userDrawn="1"/>
        </p:nvCxnSpPr>
        <p:spPr>
          <a:xfrm>
            <a:off x="546931" y="3110084"/>
            <a:ext cx="137012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A89A654-C0E2-44A5-B4CC-D030E09A4C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361" y="3165341"/>
            <a:ext cx="1435694" cy="152931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A4FC8AB5-BE9D-4F55-BA51-191F982AC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1368" y="1447051"/>
            <a:ext cx="1098000" cy="109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EDEF96C2-A49E-4386-8D22-319080C627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2521" y="2684437"/>
            <a:ext cx="1435694" cy="3703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  <a:p>
            <a:pPr lvl="0"/>
            <a:r>
              <a:rPr lang="en-US" dirty="0"/>
              <a:t>CO-FOUNDER &amp; CEO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0FEC5F-3487-45C8-BFB7-C2A8B660B69F}"/>
              </a:ext>
            </a:extLst>
          </p:cNvPr>
          <p:cNvCxnSpPr/>
          <p:nvPr userDrawn="1"/>
        </p:nvCxnSpPr>
        <p:spPr>
          <a:xfrm>
            <a:off x="2208091" y="3110084"/>
            <a:ext cx="137012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5B6299-F87F-4C5D-9F5E-E2A2DEB2AA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42521" y="3165341"/>
            <a:ext cx="1435694" cy="152931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EF3BDB8-4EEA-4E8C-BDA4-407332DD43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38098" y="1447051"/>
            <a:ext cx="1098000" cy="109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CD171BA-CCCD-4B32-8FF6-6606708268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251" y="2684437"/>
            <a:ext cx="1435694" cy="3703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  <a:p>
            <a:pPr lvl="0"/>
            <a:r>
              <a:rPr lang="en-US" dirty="0"/>
              <a:t>CO-FOUNDER &amp; CEO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A3D61-C52F-49C4-AEFC-1D37E2632CE9}"/>
              </a:ext>
            </a:extLst>
          </p:cNvPr>
          <p:cNvCxnSpPr/>
          <p:nvPr userDrawn="1"/>
        </p:nvCxnSpPr>
        <p:spPr>
          <a:xfrm>
            <a:off x="3934821" y="3110084"/>
            <a:ext cx="137012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D0467C-58A3-4DB5-8AF7-BEC5C2CE48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69251" y="3165341"/>
            <a:ext cx="1435694" cy="152931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6E167748-47C9-434E-9D26-590B87C4C0A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4828" y="1447051"/>
            <a:ext cx="1098000" cy="109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10675FB-EF96-431F-BED2-5469D2B119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5981" y="2684437"/>
            <a:ext cx="1435694" cy="3703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  <a:p>
            <a:pPr lvl="0"/>
            <a:r>
              <a:rPr lang="en-US" dirty="0"/>
              <a:t>CO-FOUNDER &amp; CEO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A0597F-D783-42AA-B846-8365377D8EAD}"/>
              </a:ext>
            </a:extLst>
          </p:cNvPr>
          <p:cNvCxnSpPr/>
          <p:nvPr userDrawn="1"/>
        </p:nvCxnSpPr>
        <p:spPr>
          <a:xfrm>
            <a:off x="5661551" y="3110084"/>
            <a:ext cx="137012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C7596983-D290-456D-97B7-BD13C476F9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5981" y="3165341"/>
            <a:ext cx="1435694" cy="152931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61F000EF-DC82-4B93-B03C-6798BE279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91558" y="1447051"/>
            <a:ext cx="1098000" cy="1098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24F0B7EC-26C9-4574-A3D8-CA3AA3915E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2711" y="2684437"/>
            <a:ext cx="1435694" cy="3703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Name</a:t>
            </a:r>
          </a:p>
          <a:p>
            <a:pPr lvl="0"/>
            <a:r>
              <a:rPr lang="en-US" dirty="0"/>
              <a:t>CO-FOUNDER &amp; CEO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12837-AE19-48D6-9608-1C969CC272B7}"/>
              </a:ext>
            </a:extLst>
          </p:cNvPr>
          <p:cNvCxnSpPr/>
          <p:nvPr userDrawn="1"/>
        </p:nvCxnSpPr>
        <p:spPr>
          <a:xfrm>
            <a:off x="7388281" y="3110084"/>
            <a:ext cx="137012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6C21ABE-FB97-4E2D-9AF3-3D7BEDA663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22711" y="3165341"/>
            <a:ext cx="1435694" cy="152931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660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A4C9FD-0DC9-48F5-9EBF-36B2D8C0A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" y="0"/>
            <a:ext cx="914806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5A057-ACDC-4302-96CD-1E1E34D9F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28636E-A604-4545-997D-3DF69067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83" y="842247"/>
            <a:ext cx="6996548" cy="37039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E6F9F09-9321-4A85-9696-2E520DFAA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5882" y="1212639"/>
            <a:ext cx="4813418" cy="8422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1A3929E-1DC1-4B51-BBF7-E0CF5A234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7145" y="3896571"/>
            <a:ext cx="2767012" cy="9726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5504A1B-7F2A-4997-9078-957E3F3EA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45715" y="3896571"/>
            <a:ext cx="2767012" cy="9726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305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611"/>
            <a:ext cx="7886700" cy="554292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9415915" y="1"/>
            <a:ext cx="1235642" cy="1362074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05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05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05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05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9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591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40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1666C6-F0B9-4555-AAFD-FB7F48B3D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" y="0"/>
            <a:ext cx="914806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3D7C9-28A8-4868-8784-C09661BC9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0" y="2420326"/>
            <a:ext cx="7543800" cy="947089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3382571"/>
            <a:ext cx="7543800" cy="42602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F3094-BDA5-49A9-8AF1-D06F9A0E2499}"/>
              </a:ext>
            </a:extLst>
          </p:cNvPr>
          <p:cNvSpPr/>
          <p:nvPr userDrawn="1"/>
        </p:nvSpPr>
        <p:spPr>
          <a:xfrm>
            <a:off x="7007319" y="4820355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www.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blue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j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legal</a:t>
            </a:r>
            <a:r>
              <a:rPr lang="en-US" sz="1400" dirty="0">
                <a:solidFill>
                  <a:schemeClr val="tx1"/>
                </a:solidFill>
              </a:rPr>
              <a:t>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028A3-4EB5-4BC9-9AAB-7AD755A2A3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8" y="267450"/>
            <a:ext cx="1719075" cy="8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3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4780-7C91-C142-BEE7-DB2A9BCD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548A-17E3-6946-9C90-BC6156E79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2841E-6AC9-3B45-8F28-F491A09B8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B4BE0-3B25-9D48-9D10-AA48780C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4A58-154C-2448-AB6B-7C7A40690CF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69AD0-4866-6841-B6BB-87A2F1DF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3E521-EF1F-D747-A8D2-E1B45A83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4C277-FF4A-8F45-9A7F-AE6469DD80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77C8F-D8C6-E948-8EFE-C10AF7EA0A8A}"/>
              </a:ext>
            </a:extLst>
          </p:cNvPr>
          <p:cNvSpPr/>
          <p:nvPr userDrawn="1"/>
        </p:nvSpPr>
        <p:spPr>
          <a:xfrm>
            <a:off x="508000" y="489527"/>
            <a:ext cx="1450109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2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x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89E6CE-68E1-4DCD-8640-26617EBEA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592407-0578-47DC-BF24-B92E0016D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0" y="0"/>
            <a:ext cx="914806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186" y="643379"/>
            <a:ext cx="7890163" cy="426028"/>
          </a:xfrm>
        </p:spPr>
        <p:txBody>
          <a:bodyPr anchor="t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5186" y="2144264"/>
            <a:ext cx="7890163" cy="1647289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</a:t>
            </a:r>
          </a:p>
          <a:p>
            <a:r>
              <a:rPr lang="en-US" dirty="0"/>
              <a:t>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85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802" y="529827"/>
            <a:ext cx="8453871" cy="370392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802" y="1201989"/>
            <a:ext cx="8453872" cy="3263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342900" indent="0">
              <a:lnSpc>
                <a:spcPct val="100000"/>
              </a:lnSpc>
              <a:buFontTx/>
              <a:buNone/>
              <a:defRPr sz="1100"/>
            </a:lvl2pPr>
            <a:lvl3pPr marL="685800" indent="0">
              <a:lnSpc>
                <a:spcPct val="100000"/>
              </a:lnSpc>
              <a:buFontTx/>
              <a:buNone/>
              <a:defRPr sz="1050"/>
            </a:lvl3pPr>
            <a:lvl4pPr marL="1028700" indent="0">
              <a:lnSpc>
                <a:spcPct val="100000"/>
              </a:lnSpc>
              <a:buFontTx/>
              <a:buNone/>
              <a:defRPr sz="1000"/>
            </a:lvl4pPr>
            <a:lvl5pPr marL="1371600" indent="0">
              <a:lnSpc>
                <a:spcPct val="100000"/>
              </a:lnSpc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59674-3699-4E77-BCA7-6DDE6FFD6D46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1217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67AE5E-DD22-4A5A-9606-B64E56D6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529827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0ADF6E-26BF-471E-AF60-8368A356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02" y="1201989"/>
            <a:ext cx="3990458" cy="3263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342900" indent="0">
              <a:lnSpc>
                <a:spcPct val="100000"/>
              </a:lnSpc>
              <a:buFontTx/>
              <a:buNone/>
              <a:defRPr sz="1100"/>
            </a:lvl2pPr>
            <a:lvl3pPr marL="685800" indent="0">
              <a:lnSpc>
                <a:spcPct val="100000"/>
              </a:lnSpc>
              <a:buFontTx/>
              <a:buNone/>
              <a:defRPr sz="1050"/>
            </a:lvl3pPr>
            <a:lvl4pPr marL="1028700" indent="0">
              <a:lnSpc>
                <a:spcPct val="100000"/>
              </a:lnSpc>
              <a:buFontTx/>
              <a:buNone/>
              <a:defRPr sz="1000"/>
            </a:lvl4pPr>
            <a:lvl5pPr marL="1371600" indent="0">
              <a:lnSpc>
                <a:spcPct val="100000"/>
              </a:lnSpc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54C5F8-7AB4-4757-B841-A002A9B8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1E978-3A54-484D-B254-378889AEFFA1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8192C9-2238-4FBC-8BE3-32F37503C2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39215" y="1201989"/>
            <a:ext cx="3990458" cy="3263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342900" indent="0">
              <a:lnSpc>
                <a:spcPct val="100000"/>
              </a:lnSpc>
              <a:buFontTx/>
              <a:buNone/>
              <a:defRPr sz="1100"/>
            </a:lvl2pPr>
            <a:lvl3pPr marL="685800" indent="0">
              <a:lnSpc>
                <a:spcPct val="100000"/>
              </a:lnSpc>
              <a:buFontTx/>
              <a:buNone/>
              <a:defRPr sz="1050"/>
            </a:lvl3pPr>
            <a:lvl4pPr marL="1028700" indent="0">
              <a:lnSpc>
                <a:spcPct val="100000"/>
              </a:lnSpc>
              <a:buFontTx/>
              <a:buNone/>
              <a:defRPr sz="1000"/>
            </a:lvl4pPr>
            <a:lvl5pPr marL="1371600" indent="0">
              <a:lnSpc>
                <a:spcPct val="100000"/>
              </a:lnSpc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768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664685-911A-47A0-B131-4F4FB776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529827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BFF35D-C3FE-49F3-8032-1FDF52FC5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02" y="1201989"/>
            <a:ext cx="8453872" cy="3263504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Tx/>
              <a:buBlip>
                <a:blip r:embed="rId2"/>
              </a:buBlip>
              <a:defRPr sz="1400"/>
            </a:lvl1pPr>
            <a:lvl2pPr marL="514350" indent="-171450">
              <a:lnSpc>
                <a:spcPct val="100000"/>
              </a:lnSpc>
              <a:buClr>
                <a:schemeClr val="tx2"/>
              </a:buClr>
              <a:buFont typeface="Proxima Nova" panose="02000506030000020004" pitchFamily="2" charset="0"/>
              <a:buChar char="—"/>
              <a:defRPr sz="1100"/>
            </a:lvl2pPr>
            <a:lvl3pPr marL="857250" indent="-17145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050"/>
            </a:lvl3pPr>
            <a:lvl4pPr marL="1028700" indent="0">
              <a:lnSpc>
                <a:spcPct val="100000"/>
              </a:lnSpc>
              <a:buFontTx/>
              <a:buNone/>
              <a:defRPr sz="1000"/>
            </a:lvl4pPr>
            <a:lvl5pPr marL="1371600" indent="0">
              <a:lnSpc>
                <a:spcPct val="100000"/>
              </a:lnSpc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FC28A82-1E39-4404-9A4B-3EBB7053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C1D73-1A25-4254-B9B7-C0E171C3FF60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3406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838F87-13DC-43D2-8CFF-56DFA982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2" y="529827"/>
            <a:ext cx="8453871" cy="37039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2FAA997-DAB9-4783-B845-F1D8C9BB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BC74D-AD1B-4469-8C0A-0A0784834924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1719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802" y="529826"/>
            <a:ext cx="8453871" cy="908013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802" y="1558637"/>
            <a:ext cx="8453872" cy="29068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/>
            </a:lvl1pPr>
            <a:lvl2pPr marL="342900" indent="0">
              <a:lnSpc>
                <a:spcPct val="100000"/>
              </a:lnSpc>
              <a:buFontTx/>
              <a:buNone/>
              <a:defRPr sz="1100"/>
            </a:lvl2pPr>
            <a:lvl3pPr marL="685800" indent="0">
              <a:lnSpc>
                <a:spcPct val="100000"/>
              </a:lnSpc>
              <a:buFontTx/>
              <a:buNone/>
              <a:defRPr sz="1050"/>
            </a:lvl3pPr>
            <a:lvl4pPr marL="1028700" indent="0">
              <a:lnSpc>
                <a:spcPct val="100000"/>
              </a:lnSpc>
              <a:buFontTx/>
              <a:buNone/>
              <a:defRPr sz="1000"/>
            </a:lvl4pPr>
            <a:lvl5pPr marL="1371600" indent="0">
              <a:lnSpc>
                <a:spcPct val="100000"/>
              </a:lnSpc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59674-3699-4E77-BCA7-6DDE6FFD6D46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9993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Heading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802" y="529826"/>
            <a:ext cx="8453871" cy="908013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49" y="4814888"/>
            <a:ext cx="42862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|  </a:t>
            </a:r>
            <a:fld id="{42B32026-2454-4114-A3EA-A445CCC1BD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59674-3699-4E77-BCA7-6DDE6FFD6D46}"/>
              </a:ext>
            </a:extLst>
          </p:cNvPr>
          <p:cNvSpPr/>
          <p:nvPr userDrawn="1"/>
        </p:nvSpPr>
        <p:spPr>
          <a:xfrm>
            <a:off x="0" y="-1"/>
            <a:ext cx="9144000" cy="23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4573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1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6" r:id="rId5"/>
    <p:sldLayoutId id="2147483663" r:id="rId6"/>
    <p:sldLayoutId id="2147483664" r:id="rId7"/>
    <p:sldLayoutId id="2147483676" r:id="rId8"/>
    <p:sldLayoutId id="2147483677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4" r:id="rId15"/>
    <p:sldLayoutId id="2147483671" r:id="rId16"/>
    <p:sldLayoutId id="2147483675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B3EB06-2A85-46B2-8745-E398C6F28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746" y="1969134"/>
            <a:ext cx="8506112" cy="1647289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PH" sz="3700" b="1" dirty="0"/>
              <a:t>AI and the Law: Considerations for Government Lawyering</a:t>
            </a:r>
          </a:p>
          <a:p>
            <a:pPr algn="r"/>
            <a:endParaRPr lang="en-PH" sz="2000" b="1" dirty="0"/>
          </a:p>
          <a:p>
            <a:pPr algn="r"/>
            <a:endParaRPr lang="en-PH" sz="2000" b="1" dirty="0"/>
          </a:p>
          <a:p>
            <a:pPr algn="r"/>
            <a:r>
              <a:rPr lang="en-PH" sz="2000" b="1" dirty="0"/>
              <a:t>Abdi Aidid</a:t>
            </a:r>
          </a:p>
          <a:p>
            <a:pPr algn="r"/>
            <a:r>
              <a:rPr lang="en-PH" sz="2000" b="1" dirty="0"/>
              <a:t>University of Toronto Faculty of Law</a:t>
            </a:r>
          </a:p>
          <a:p>
            <a:pPr algn="r"/>
            <a:r>
              <a:rPr lang="en-PH" sz="2000" b="1" dirty="0" err="1"/>
              <a:t>a.aidid@utoronto.ca</a:t>
            </a:r>
            <a:endParaRPr lang="en-PH" sz="2000" b="1" dirty="0"/>
          </a:p>
          <a:p>
            <a:pPr algn="r"/>
            <a:endParaRPr lang="en-PH" sz="40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84E9E6-2A50-B4BE-7DFB-45C163478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82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/>
        </p:nvSpPr>
        <p:spPr>
          <a:xfrm>
            <a:off x="465299" y="4344587"/>
            <a:ext cx="433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51"/>
          <p:cNvSpPr txBox="1"/>
          <p:nvPr/>
        </p:nvSpPr>
        <p:spPr>
          <a:xfrm>
            <a:off x="1388960" y="132639"/>
            <a:ext cx="6009171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75C9D"/>
                </a:solidFill>
                <a:latin typeface="+mj-lt"/>
                <a:ea typeface="Proxima Nova Semibold"/>
                <a:cs typeface="Proxima Nova Semibold"/>
                <a:sym typeface="Proxima Nova Semibold"/>
              </a:rPr>
              <a:t>Law’s Long-Held Aspiration?</a:t>
            </a:r>
            <a:endParaRPr sz="2800" b="1" dirty="0">
              <a:solidFill>
                <a:srgbClr val="275C9D"/>
              </a:solidFill>
              <a:latin typeface="+mj-lt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F7F15C-8D3B-E149-86B2-8F1D7CC0F0A5}"/>
              </a:ext>
            </a:extLst>
          </p:cNvPr>
          <p:cNvSpPr/>
          <p:nvPr/>
        </p:nvSpPr>
        <p:spPr>
          <a:xfrm>
            <a:off x="0" y="245481"/>
            <a:ext cx="1215342" cy="312517"/>
          </a:xfrm>
          <a:prstGeom prst="rect">
            <a:avLst/>
          </a:prstGeom>
          <a:solidFill>
            <a:srgbClr val="27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70B7"/>
              </a:solidFill>
            </a:endParaRPr>
          </a:p>
        </p:txBody>
      </p:sp>
      <p:pic>
        <p:nvPicPr>
          <p:cNvPr id="8" name="Google Shape;222;p39">
            <a:extLst>
              <a:ext uri="{FF2B5EF4-FFF2-40B4-BE49-F238E27FC236}">
                <a16:creationId xmlns:a16="http://schemas.microsoft.com/office/drawing/2014/main" id="{FFE4831C-CFCE-44CA-957C-2A2BEBBAD5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34" y="899262"/>
            <a:ext cx="2942451" cy="35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0;p20">
            <a:extLst>
              <a:ext uri="{FF2B5EF4-FFF2-40B4-BE49-F238E27FC236}">
                <a16:creationId xmlns:a16="http://schemas.microsoft.com/office/drawing/2014/main" id="{4730A529-781A-455A-9168-C9DA6E56A228}"/>
              </a:ext>
            </a:extLst>
          </p:cNvPr>
          <p:cNvSpPr txBox="1"/>
          <p:nvPr/>
        </p:nvSpPr>
        <p:spPr>
          <a:xfrm>
            <a:off x="5891134" y="1228892"/>
            <a:ext cx="2756632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800"/>
            </a:pPr>
            <a:r>
              <a:rPr lang="en-CA" sz="1800" b="1" dirty="0">
                <a:latin typeface="Proxima Nova"/>
                <a:ea typeface="Proxima Nova"/>
                <a:cs typeface="Proxima Nova"/>
                <a:sym typeface="Proxima Nova"/>
              </a:rPr>
              <a:t>“The prophecies of what the courts will do in fact, and nothing more pretentious, are what I mean by the law.”</a:t>
            </a:r>
          </a:p>
          <a:p>
            <a:pPr lvl="0">
              <a:buSzPts val="800"/>
            </a:pPr>
            <a:endParaRPr lang="en-CA"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buSzPts val="800"/>
            </a:pPr>
            <a:r>
              <a:rPr lang="en-CA" sz="1800" b="1" dirty="0">
                <a:latin typeface="Proxima Nova"/>
                <a:ea typeface="Proxima Nova"/>
                <a:cs typeface="Proxima Nova"/>
                <a:sym typeface="Proxima Nova"/>
              </a:rPr>
              <a:t>— Oliver Wendell Holmes Jr.,  “The Path of the Law” (1897)</a:t>
            </a:r>
            <a:endParaRPr sz="18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793A69-E1DC-D447-A6CE-9D733A4D142B}"/>
              </a:ext>
            </a:extLst>
          </p:cNvPr>
          <p:cNvSpPr/>
          <p:nvPr/>
        </p:nvSpPr>
        <p:spPr>
          <a:xfrm>
            <a:off x="3711718" y="1711468"/>
            <a:ext cx="1720564" cy="1720564"/>
          </a:xfrm>
          <a:prstGeom prst="roundRect">
            <a:avLst>
              <a:gd name="adj" fmla="val 10000"/>
            </a:avLst>
          </a:prstGeom>
          <a:blipFill>
            <a:blip r:embed="rId4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3C09-FA4C-4141-B3C8-830303C7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latin typeface="+mn-lt"/>
                <a:cs typeface="Segoe UI" panose="020B0502040204020203" pitchFamily="34" charset="0"/>
              </a:rPr>
              <a:t>More legal sophistication around AI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04BA69C-A9EB-C52F-1C66-EFEA2C2B831E}"/>
              </a:ext>
            </a:extLst>
          </p:cNvPr>
          <p:cNvSpPr/>
          <p:nvPr/>
        </p:nvSpPr>
        <p:spPr>
          <a:xfrm>
            <a:off x="848545" y="1815119"/>
            <a:ext cx="1906859" cy="16902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err="1">
                <a:latin typeface="Segoe UI" panose="020B0502040204020203" pitchFamily="34" charset="0"/>
                <a:cs typeface="Segoe UI" panose="020B0502040204020203" pitchFamily="34" charset="0"/>
              </a:rPr>
              <a:t>PIPEDA</a:t>
            </a:r>
            <a:endParaRPr lang="en-CA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8B756-4FE4-4A9A-3FB7-120C18F3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537" y="1815119"/>
            <a:ext cx="1906859" cy="17563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CA" sz="1400" b="1" i="1">
                <a:latin typeface="Segoe UI" panose="020B0502040204020203" pitchFamily="34" charset="0"/>
                <a:cs typeface="Segoe UI" panose="020B0502040204020203" pitchFamily="34" charset="0"/>
              </a:rPr>
              <a:t>Consumer Privacy Protection Act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3B2CC65-9ED0-5130-AB3C-369856854F30}"/>
              </a:ext>
            </a:extLst>
          </p:cNvPr>
          <p:cNvSpPr/>
          <p:nvPr/>
        </p:nvSpPr>
        <p:spPr>
          <a:xfrm>
            <a:off x="3001889" y="2470464"/>
            <a:ext cx="836342" cy="37956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454F09D3-C816-B6E3-2503-70968324854E}"/>
              </a:ext>
            </a:extLst>
          </p:cNvPr>
          <p:cNvSpPr/>
          <p:nvPr/>
        </p:nvSpPr>
        <p:spPr>
          <a:xfrm>
            <a:off x="5959396" y="2244651"/>
            <a:ext cx="1115121" cy="8311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EC676B-A6E1-B2EF-2A78-46947768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81" y="2378040"/>
            <a:ext cx="659108" cy="659108"/>
          </a:xfrm>
          <a:prstGeom prst="rect">
            <a:avLst/>
          </a:prstGeom>
        </p:spPr>
      </p:pic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1937AC1D-9D30-844E-9112-3CF4EA86169E}"/>
              </a:ext>
            </a:extLst>
          </p:cNvPr>
          <p:cNvSpPr txBox="1">
            <a:spLocks/>
          </p:cNvSpPr>
          <p:nvPr/>
        </p:nvSpPr>
        <p:spPr>
          <a:xfrm>
            <a:off x="6912824" y="665423"/>
            <a:ext cx="1906859" cy="17563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Personal Information and Data Protection Tribunal Act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A0957D17-B23B-FEFD-7EB0-1123F2D5A298}"/>
              </a:ext>
            </a:extLst>
          </p:cNvPr>
          <p:cNvSpPr txBox="1">
            <a:spLocks/>
          </p:cNvSpPr>
          <p:nvPr/>
        </p:nvSpPr>
        <p:spPr>
          <a:xfrm>
            <a:off x="6912825" y="2678013"/>
            <a:ext cx="1906859" cy="17563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400" b="1" i="1">
                <a:latin typeface="Segoe UI" panose="020B0502040204020203" pitchFamily="34" charset="0"/>
                <a:cs typeface="Segoe UI" panose="020B0502040204020203" pitchFamily="34" charset="0"/>
              </a:rPr>
              <a:t>Artificial Intelligence and Data Act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397E20-DD92-248C-49C8-F99B2A95BEA4}"/>
              </a:ext>
            </a:extLst>
          </p:cNvPr>
          <p:cNvSpPr txBox="1"/>
          <p:nvPr/>
        </p:nvSpPr>
        <p:spPr>
          <a:xfrm>
            <a:off x="3044280" y="3943263"/>
            <a:ext cx="404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3"/>
              </a:buClr>
            </a:pPr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(Not in force)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4E6785-C691-BD16-92AB-EC7691922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19" y="3835278"/>
            <a:ext cx="492970" cy="4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12" grpId="0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6DD5-2854-D5BE-FA9D-85B3484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AI’s Opportunities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B1D19E6-2F2C-6834-BACB-25395384D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104435"/>
              </p:ext>
            </p:extLst>
          </p:nvPr>
        </p:nvGraphicFramePr>
        <p:xfrm>
          <a:off x="0" y="1119188"/>
          <a:ext cx="8244590" cy="402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22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3C86-A1A0-065F-3D74-E2938419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framework for evaluating harm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9736A6-15B0-4BD6-1C88-97F0410E5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375965"/>
              </p:ext>
            </p:extLst>
          </p:nvPr>
        </p:nvGraphicFramePr>
        <p:xfrm>
          <a:off x="376238" y="1201738"/>
          <a:ext cx="8453437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98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0066D9-96E0-FEB2-39E4-5DA4FE06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9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B00CA-062F-6540-7F69-1690DADF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1857353"/>
            <a:ext cx="8453437" cy="19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E961-7D40-8E4A-8619-FC94E723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2C335-30E0-DB25-C08D-C3C93B66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Statute Analysis</a:t>
            </a:r>
          </a:p>
        </p:txBody>
      </p:sp>
      <p:pic>
        <p:nvPicPr>
          <p:cNvPr id="7" name="Google Shape;333;p31">
            <a:extLst>
              <a:ext uri="{FF2B5EF4-FFF2-40B4-BE49-F238E27FC236}">
                <a16:creationId xmlns:a16="http://schemas.microsoft.com/office/drawing/2014/main" id="{B3C9A6A3-775B-3C04-86AA-66D54D872B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6503" y="1066435"/>
            <a:ext cx="6517532" cy="35472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52400" dir="7860000" algn="bl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37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E961-7D40-8E4A-8619-FC94E723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2C335-30E0-DB25-C08D-C3C93B66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Intelligent Case Search</a:t>
            </a:r>
          </a:p>
        </p:txBody>
      </p:sp>
      <p:grpSp>
        <p:nvGrpSpPr>
          <p:cNvPr id="2" name="Google Shape;347;p32">
            <a:extLst>
              <a:ext uri="{FF2B5EF4-FFF2-40B4-BE49-F238E27FC236}">
                <a16:creationId xmlns:a16="http://schemas.microsoft.com/office/drawing/2014/main" id="{5925F521-319D-DEBD-C420-22B0AF6F59F2}"/>
              </a:ext>
            </a:extLst>
          </p:cNvPr>
          <p:cNvGrpSpPr/>
          <p:nvPr/>
        </p:nvGrpSpPr>
        <p:grpSpPr>
          <a:xfrm>
            <a:off x="1478605" y="1011677"/>
            <a:ext cx="6017390" cy="3868253"/>
            <a:chOff x="4069525" y="1443725"/>
            <a:chExt cx="4629652" cy="3037937"/>
          </a:xfrm>
        </p:grpSpPr>
        <p:pic>
          <p:nvPicPr>
            <p:cNvPr id="4" name="Google Shape;348;p32">
              <a:extLst>
                <a:ext uri="{FF2B5EF4-FFF2-40B4-BE49-F238E27FC236}">
                  <a16:creationId xmlns:a16="http://schemas.microsoft.com/office/drawing/2014/main" id="{F58D3A5E-18D5-1F1D-ED12-733FDEABF7A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069525" y="1802877"/>
              <a:ext cx="4629652" cy="267878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42888" dist="142875" dir="8220000" algn="bl" rotWithShape="0">
                <a:srgbClr val="000000">
                  <a:alpha val="36000"/>
                </a:srgbClr>
              </a:outerShdw>
            </a:effectLst>
          </p:spPr>
        </p:pic>
        <p:pic>
          <p:nvPicPr>
            <p:cNvPr id="6" name="Google Shape;349;p32">
              <a:extLst>
                <a:ext uri="{FF2B5EF4-FFF2-40B4-BE49-F238E27FC236}">
                  <a16:creationId xmlns:a16="http://schemas.microsoft.com/office/drawing/2014/main" id="{60633448-6BD8-FF79-CAA2-E9D090086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88054"/>
            <a:stretch/>
          </p:blipFill>
          <p:spPr>
            <a:xfrm>
              <a:off x="4069525" y="1443725"/>
              <a:ext cx="4629652" cy="359153"/>
            </a:xfrm>
            <a:prstGeom prst="rect">
              <a:avLst/>
            </a:prstGeom>
            <a:noFill/>
            <a:ln>
              <a:noFill/>
            </a:ln>
            <a:effectLst>
              <a:outerShdw blurRad="242888" dist="142875" dir="8220000" algn="bl" rotWithShape="0">
                <a:schemeClr val="lt2">
                  <a:alpha val="36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2622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E961-7D40-8E4A-8619-FC94E723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2C335-30E0-DB25-C08D-C3C93B66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Diagramming</a:t>
            </a:r>
          </a:p>
        </p:txBody>
      </p:sp>
      <p:grpSp>
        <p:nvGrpSpPr>
          <p:cNvPr id="2" name="Google Shape;414;p36">
            <a:extLst>
              <a:ext uri="{FF2B5EF4-FFF2-40B4-BE49-F238E27FC236}">
                <a16:creationId xmlns:a16="http://schemas.microsoft.com/office/drawing/2014/main" id="{723525C4-5BF3-C7D2-A3A5-1BA9EAA805DA}"/>
              </a:ext>
            </a:extLst>
          </p:cNvPr>
          <p:cNvGrpSpPr/>
          <p:nvPr/>
        </p:nvGrpSpPr>
        <p:grpSpPr>
          <a:xfrm>
            <a:off x="1774554" y="1284499"/>
            <a:ext cx="5443369" cy="3329174"/>
            <a:chOff x="4044200" y="1343400"/>
            <a:chExt cx="4652175" cy="2768975"/>
          </a:xfrm>
        </p:grpSpPr>
        <p:pic>
          <p:nvPicPr>
            <p:cNvPr id="4" name="Google Shape;415;p36">
              <a:extLst>
                <a:ext uri="{FF2B5EF4-FFF2-40B4-BE49-F238E27FC236}">
                  <a16:creationId xmlns:a16="http://schemas.microsoft.com/office/drawing/2014/main" id="{69B2274F-D262-EBF1-AC6A-D724CFA19CC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44200" y="1704278"/>
              <a:ext cx="4652174" cy="2408097"/>
            </a:xfrm>
            <a:prstGeom prst="rect">
              <a:avLst/>
            </a:prstGeom>
            <a:noFill/>
            <a:ln>
              <a:noFill/>
            </a:ln>
            <a:effectLst>
              <a:outerShdw blurRad="328613" dist="133350" dir="7740000" algn="bl" rotWithShape="0">
                <a:srgbClr val="000000">
                  <a:alpha val="36000"/>
                </a:srgbClr>
              </a:outerShdw>
            </a:effectLst>
          </p:spPr>
        </p:pic>
        <p:pic>
          <p:nvPicPr>
            <p:cNvPr id="6" name="Google Shape;416;p36">
              <a:extLst>
                <a:ext uri="{FF2B5EF4-FFF2-40B4-BE49-F238E27FC236}">
                  <a16:creationId xmlns:a16="http://schemas.microsoft.com/office/drawing/2014/main" id="{3CB3F947-9946-FB9D-5880-03910201E6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88054"/>
            <a:stretch/>
          </p:blipFill>
          <p:spPr>
            <a:xfrm>
              <a:off x="4044200" y="1343400"/>
              <a:ext cx="4652175" cy="360892"/>
            </a:xfrm>
            <a:prstGeom prst="rect">
              <a:avLst/>
            </a:prstGeom>
            <a:noFill/>
            <a:ln>
              <a:noFill/>
            </a:ln>
            <a:effectLst>
              <a:outerShdw blurRad="328613" dist="133350" dir="7740000" algn="bl" rotWithShape="0">
                <a:schemeClr val="lt2">
                  <a:alpha val="36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660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E961-7D40-8E4A-8619-FC94E7231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CA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2C335-30E0-DB25-C08D-C3C93B66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…but also CASE PREDICTION!</a:t>
            </a:r>
          </a:p>
        </p:txBody>
      </p:sp>
      <p:grpSp>
        <p:nvGrpSpPr>
          <p:cNvPr id="7" name="Google Shape;386;p34">
            <a:extLst>
              <a:ext uri="{FF2B5EF4-FFF2-40B4-BE49-F238E27FC236}">
                <a16:creationId xmlns:a16="http://schemas.microsoft.com/office/drawing/2014/main" id="{EB638E02-5CE4-3780-4425-6517517C1C73}"/>
              </a:ext>
            </a:extLst>
          </p:cNvPr>
          <p:cNvGrpSpPr/>
          <p:nvPr/>
        </p:nvGrpSpPr>
        <p:grpSpPr>
          <a:xfrm>
            <a:off x="1768653" y="1055712"/>
            <a:ext cx="5606693" cy="3691385"/>
            <a:chOff x="3877775" y="1381225"/>
            <a:chExt cx="5085752" cy="3302776"/>
          </a:xfrm>
        </p:grpSpPr>
        <p:pic>
          <p:nvPicPr>
            <p:cNvPr id="8" name="Google Shape;387;p34">
              <a:extLst>
                <a:ext uri="{FF2B5EF4-FFF2-40B4-BE49-F238E27FC236}">
                  <a16:creationId xmlns:a16="http://schemas.microsoft.com/office/drawing/2014/main" id="{6DBD9C3A-5C0B-63EC-710C-9227BC9779A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77775" y="1381225"/>
              <a:ext cx="5085752" cy="3302776"/>
            </a:xfrm>
            <a:prstGeom prst="rect">
              <a:avLst/>
            </a:prstGeom>
            <a:noFill/>
            <a:ln>
              <a:noFill/>
            </a:ln>
            <a:effectLst>
              <a:outerShdw blurRad="342900" dist="200025" dir="5400000" algn="bl" rotWithShape="0">
                <a:schemeClr val="dk1">
                  <a:alpha val="58999"/>
                </a:schemeClr>
              </a:outerShdw>
            </a:effectLst>
          </p:spPr>
        </p:pic>
        <p:pic>
          <p:nvPicPr>
            <p:cNvPr id="9" name="Google Shape;388;p34">
              <a:extLst>
                <a:ext uri="{FF2B5EF4-FFF2-40B4-BE49-F238E27FC236}">
                  <a16:creationId xmlns:a16="http://schemas.microsoft.com/office/drawing/2014/main" id="{1A794D1F-EB39-DF9C-3FD1-7585F37704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471" t="12417" r="2384" b="2476"/>
            <a:stretch/>
          </p:blipFill>
          <p:spPr>
            <a:xfrm>
              <a:off x="3953000" y="1804125"/>
              <a:ext cx="4913050" cy="2766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89;p34">
              <a:extLst>
                <a:ext uri="{FF2B5EF4-FFF2-40B4-BE49-F238E27FC236}">
                  <a16:creationId xmlns:a16="http://schemas.microsoft.com/office/drawing/2014/main" id="{AA5D7164-04DE-1AF2-FFC9-3DEDEC8D86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2334" r="891"/>
            <a:stretch/>
          </p:blipFill>
          <p:spPr>
            <a:xfrm>
              <a:off x="3901800" y="1799375"/>
              <a:ext cx="5037727" cy="278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90;p34">
              <a:extLst>
                <a:ext uri="{FF2B5EF4-FFF2-40B4-BE49-F238E27FC236}">
                  <a16:creationId xmlns:a16="http://schemas.microsoft.com/office/drawing/2014/main" id="{76D71D69-F0D2-E00F-F747-19C630EAC94B}"/>
                </a:ext>
              </a:extLst>
            </p:cNvPr>
            <p:cNvSpPr/>
            <p:nvPr/>
          </p:nvSpPr>
          <p:spPr>
            <a:xfrm>
              <a:off x="3968525" y="4568075"/>
              <a:ext cx="4881600" cy="9120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75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share - 2023-02-03 11_24_20 AM">
            <a:hlinkClick r:id="" action="ppaction://media"/>
            <a:extLst>
              <a:ext uri="{FF2B5EF4-FFF2-40B4-BE49-F238E27FC236}">
                <a16:creationId xmlns:a16="http://schemas.microsoft.com/office/drawing/2014/main" id="{E5DD9437-E0C4-5430-5098-35E3B1591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share - 2023-02-03 11_25_37 AM">
            <a:hlinkClick r:id="" action="ppaction://media"/>
            <a:extLst>
              <a:ext uri="{FF2B5EF4-FFF2-40B4-BE49-F238E27FC236}">
                <a16:creationId xmlns:a16="http://schemas.microsoft.com/office/drawing/2014/main" id="{126343B1-E6DD-226E-61B6-C9DFF8665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5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0"/>
          <p:cNvCxnSpPr>
            <a:stCxn id="183" idx="0"/>
            <a:endCxn id="184" idx="6"/>
          </p:cNvCxnSpPr>
          <p:nvPr/>
        </p:nvCxnSpPr>
        <p:spPr>
          <a:xfrm rot="5400000" flipH="1">
            <a:off x="5745621" y="488368"/>
            <a:ext cx="123900" cy="2647200"/>
          </a:xfrm>
          <a:prstGeom prst="bentConnector3">
            <a:avLst>
              <a:gd name="adj1" fmla="val 25297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5" name="Google Shape;185;p20"/>
          <p:cNvCxnSpPr>
            <a:endCxn id="183" idx="3"/>
          </p:cNvCxnSpPr>
          <p:nvPr/>
        </p:nvCxnSpPr>
        <p:spPr>
          <a:xfrm>
            <a:off x="1796546" y="2099968"/>
            <a:ext cx="552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6" name="Google Shape;186;p20"/>
          <p:cNvSpPr/>
          <p:nvPr/>
        </p:nvSpPr>
        <p:spPr>
          <a:xfrm rot="-5400000">
            <a:off x="6780690" y="1757594"/>
            <a:ext cx="701100" cy="6861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 rot="-5400000">
            <a:off x="5457108" y="1757557"/>
            <a:ext cx="701100" cy="6861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 rot="-5400000">
            <a:off x="4133526" y="1757576"/>
            <a:ext cx="701100" cy="6861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 rot="-5400000">
            <a:off x="2809943" y="1757561"/>
            <a:ext cx="701100" cy="686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 rot="-5400000">
            <a:off x="1486362" y="1757586"/>
            <a:ext cx="701100" cy="686100"/>
          </a:xfrm>
          <a:prstGeom prst="ellipse">
            <a:avLst/>
          </a:prstGeom>
          <a:solidFill>
            <a:srgbClr val="1727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1254543" y="2565881"/>
            <a:ext cx="11649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Begin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with question of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l</a:t>
            </a: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aw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2512867" y="2565881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Determin</a:t>
            </a:r>
            <a:r>
              <a:rPr lang="en" sz="1200" b="1" dirty="0"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critical factors</a:t>
            </a:r>
            <a:endParaRPr sz="12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3836369" y="2565881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Process legal materials</a:t>
            </a:r>
            <a:endParaRPr sz="12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159935" y="2565881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Apply, test &amp;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refine algorithms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6483518" y="2565881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Monitor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&amp; process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new rulings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493862" y="1910722"/>
            <a:ext cx="686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6496" y="1873918"/>
            <a:ext cx="389351" cy="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2909" y="1892843"/>
            <a:ext cx="389351" cy="41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653" y="1890948"/>
            <a:ext cx="427537" cy="47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9312" y="1900917"/>
            <a:ext cx="389353" cy="39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465299" y="4344587"/>
            <a:ext cx="433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fld id="{00000000-1234-1234-1234-123412341234}" type="slidenum">
              <a:rPr lang="en" sz="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9035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90;p51">
            <a:extLst>
              <a:ext uri="{FF2B5EF4-FFF2-40B4-BE49-F238E27FC236}">
                <a16:creationId xmlns:a16="http://schemas.microsoft.com/office/drawing/2014/main" id="{9E10102C-470E-5A4F-B8AA-455437193DE6}"/>
              </a:ext>
            </a:extLst>
          </p:cNvPr>
          <p:cNvSpPr txBox="1"/>
          <p:nvPr/>
        </p:nvSpPr>
        <p:spPr>
          <a:xfrm>
            <a:off x="1378328" y="197458"/>
            <a:ext cx="7203844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CA" sz="2000" b="1" dirty="0">
                <a:solidFill>
                  <a:srgbClr val="275C9D"/>
                </a:solidFill>
                <a:latin typeface="+mj-lt"/>
                <a:ea typeface="Proxima Nova Semibold"/>
                <a:cs typeface="Proxima Nova Semibold"/>
                <a:sym typeface="Proxima Nova Semibold"/>
              </a:rPr>
              <a:t>Timeline of Legal Information / Research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F709DC-F9DE-CB4D-9440-16DF2C8C5774}"/>
              </a:ext>
            </a:extLst>
          </p:cNvPr>
          <p:cNvSpPr/>
          <p:nvPr/>
        </p:nvSpPr>
        <p:spPr>
          <a:xfrm>
            <a:off x="0" y="245481"/>
            <a:ext cx="1215342" cy="312517"/>
          </a:xfrm>
          <a:prstGeom prst="rect">
            <a:avLst/>
          </a:prstGeom>
          <a:solidFill>
            <a:srgbClr val="27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70B7"/>
              </a:solidFill>
            </a:endParaRPr>
          </a:p>
        </p:txBody>
      </p:sp>
      <p:cxnSp>
        <p:nvCxnSpPr>
          <p:cNvPr id="8" name="Google Shape;185;p20">
            <a:extLst>
              <a:ext uri="{FF2B5EF4-FFF2-40B4-BE49-F238E27FC236}">
                <a16:creationId xmlns:a16="http://schemas.microsoft.com/office/drawing/2014/main" id="{2397002A-61EE-4062-A176-36DF53B38DE5}"/>
              </a:ext>
            </a:extLst>
          </p:cNvPr>
          <p:cNvCxnSpPr>
            <a:cxnSpLocks/>
          </p:cNvCxnSpPr>
          <p:nvPr/>
        </p:nvCxnSpPr>
        <p:spPr>
          <a:xfrm>
            <a:off x="2134463" y="2186475"/>
            <a:ext cx="552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87;p20">
            <a:extLst>
              <a:ext uri="{FF2B5EF4-FFF2-40B4-BE49-F238E27FC236}">
                <a16:creationId xmlns:a16="http://schemas.microsoft.com/office/drawing/2014/main" id="{78852B35-E8EA-433F-89A1-5CE22AB776C2}"/>
              </a:ext>
            </a:extLst>
          </p:cNvPr>
          <p:cNvSpPr/>
          <p:nvPr/>
        </p:nvSpPr>
        <p:spPr>
          <a:xfrm rot="-5400000">
            <a:off x="5795025" y="1844064"/>
            <a:ext cx="701100" cy="6861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8;p20">
            <a:extLst>
              <a:ext uri="{FF2B5EF4-FFF2-40B4-BE49-F238E27FC236}">
                <a16:creationId xmlns:a16="http://schemas.microsoft.com/office/drawing/2014/main" id="{8431102D-F4C7-4559-8E84-379FCB89A612}"/>
              </a:ext>
            </a:extLst>
          </p:cNvPr>
          <p:cNvSpPr/>
          <p:nvPr/>
        </p:nvSpPr>
        <p:spPr>
          <a:xfrm rot="-5400000">
            <a:off x="3862004" y="1862993"/>
            <a:ext cx="701100" cy="6861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9;p20">
            <a:extLst>
              <a:ext uri="{FF2B5EF4-FFF2-40B4-BE49-F238E27FC236}">
                <a16:creationId xmlns:a16="http://schemas.microsoft.com/office/drawing/2014/main" id="{31F0410F-5004-4651-BDDE-E542FC5E2F0A}"/>
              </a:ext>
            </a:extLst>
          </p:cNvPr>
          <p:cNvSpPr/>
          <p:nvPr/>
        </p:nvSpPr>
        <p:spPr>
          <a:xfrm rot="-5400000">
            <a:off x="1824279" y="1844093"/>
            <a:ext cx="701100" cy="686100"/>
          </a:xfrm>
          <a:prstGeom prst="ellipse">
            <a:avLst/>
          </a:prstGeom>
          <a:solidFill>
            <a:srgbClr val="1727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0;p20">
            <a:extLst>
              <a:ext uri="{FF2B5EF4-FFF2-40B4-BE49-F238E27FC236}">
                <a16:creationId xmlns:a16="http://schemas.microsoft.com/office/drawing/2014/main" id="{1A4AA2BB-6A69-4C92-8A86-D2154BACF4E0}"/>
              </a:ext>
            </a:extLst>
          </p:cNvPr>
          <p:cNvSpPr txBox="1"/>
          <p:nvPr/>
        </p:nvSpPr>
        <p:spPr>
          <a:xfrm>
            <a:off x="1592460" y="2652388"/>
            <a:ext cx="11649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Analog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(Pre-1970s)</a:t>
            </a:r>
            <a:endParaRPr sz="12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191;p20">
            <a:extLst>
              <a:ext uri="{FF2B5EF4-FFF2-40B4-BE49-F238E27FC236}">
                <a16:creationId xmlns:a16="http://schemas.microsoft.com/office/drawing/2014/main" id="{31E6180A-32CB-43EA-945C-6752747D2229}"/>
              </a:ext>
            </a:extLst>
          </p:cNvPr>
          <p:cNvSpPr txBox="1"/>
          <p:nvPr/>
        </p:nvSpPr>
        <p:spPr>
          <a:xfrm>
            <a:off x="3565004" y="2634166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CA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Digital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CA" sz="1200" b="1" dirty="0">
                <a:latin typeface="Proxima Nova"/>
                <a:ea typeface="Proxima Nova"/>
                <a:cs typeface="Proxima Nova"/>
                <a:sym typeface="Proxima Nova"/>
              </a:rPr>
              <a:t>(1970s – 2015)</a:t>
            </a:r>
            <a:endParaRPr sz="12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193;p20">
            <a:extLst>
              <a:ext uri="{FF2B5EF4-FFF2-40B4-BE49-F238E27FC236}">
                <a16:creationId xmlns:a16="http://schemas.microsoft.com/office/drawing/2014/main" id="{09FC91CA-9ABC-47E0-9B18-5B0DC380BBA9}"/>
              </a:ext>
            </a:extLst>
          </p:cNvPr>
          <p:cNvSpPr txBox="1"/>
          <p:nvPr/>
        </p:nvSpPr>
        <p:spPr>
          <a:xfrm>
            <a:off x="5497938" y="2652388"/>
            <a:ext cx="12951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CA" sz="1200" b="1" dirty="0">
                <a:latin typeface="Proxima Nova"/>
                <a:ea typeface="Proxima Nova"/>
                <a:cs typeface="Proxima Nova"/>
                <a:sym typeface="Proxima Nova"/>
              </a:rPr>
              <a:t>Computational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CA" sz="12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(2015 </a:t>
            </a:r>
            <a:r>
              <a:rPr lang="en-CA" sz="1200" b="1" dirty="0">
                <a:latin typeface="Proxima Nova"/>
                <a:ea typeface="Proxima Nova"/>
                <a:cs typeface="Proxima Nova"/>
                <a:sym typeface="Proxima Nova"/>
              </a:rPr>
              <a:t>- )</a:t>
            </a:r>
            <a:endParaRPr sz="12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195;p20">
            <a:extLst>
              <a:ext uri="{FF2B5EF4-FFF2-40B4-BE49-F238E27FC236}">
                <a16:creationId xmlns:a16="http://schemas.microsoft.com/office/drawing/2014/main" id="{4BBDEBB1-9B60-48DC-BFBD-10DB22709EF8}"/>
              </a:ext>
            </a:extLst>
          </p:cNvPr>
          <p:cNvSpPr/>
          <p:nvPr/>
        </p:nvSpPr>
        <p:spPr>
          <a:xfrm>
            <a:off x="1831779" y="1997229"/>
            <a:ext cx="686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" name="Google Shape;197;p20">
            <a:extLst>
              <a:ext uri="{FF2B5EF4-FFF2-40B4-BE49-F238E27FC236}">
                <a16:creationId xmlns:a16="http://schemas.microsoft.com/office/drawing/2014/main" id="{FCBE6C77-1AAD-4D7E-AA1F-C989675F89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1060" y="1942770"/>
            <a:ext cx="427537" cy="47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96;p20">
            <a:extLst>
              <a:ext uri="{FF2B5EF4-FFF2-40B4-BE49-F238E27FC236}">
                <a16:creationId xmlns:a16="http://schemas.microsoft.com/office/drawing/2014/main" id="{F226E67C-F5EB-49AD-B520-ABB4FC087A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0859" y="1998255"/>
            <a:ext cx="389351" cy="41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3;p20">
            <a:extLst>
              <a:ext uri="{FF2B5EF4-FFF2-40B4-BE49-F238E27FC236}">
                <a16:creationId xmlns:a16="http://schemas.microsoft.com/office/drawing/2014/main" id="{D4008942-5B9B-4649-B1CD-D3544EDCF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0812" y="1958474"/>
            <a:ext cx="389351" cy="45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592818"/>
      </p:ext>
    </p:extLst>
  </p:cSld>
  <p:clrMapOvr>
    <a:masterClrMapping/>
  </p:clrMapOvr>
</p:sld>
</file>

<file path=ppt/theme/theme1.xml><?xml version="1.0" encoding="utf-8"?>
<a:theme xmlns:a="http://schemas.openxmlformats.org/drawingml/2006/main" name="blue J legal">
  <a:themeElements>
    <a:clrScheme name="BlueJ">
      <a:dk1>
        <a:srgbClr val="4C4C4C"/>
      </a:dk1>
      <a:lt1>
        <a:sysClr val="window" lastClr="FFFFFF"/>
      </a:lt1>
      <a:dk2>
        <a:srgbClr val="2C5596"/>
      </a:dk2>
      <a:lt2>
        <a:srgbClr val="F5F5F5"/>
      </a:lt2>
      <a:accent1>
        <a:srgbClr val="2C5596"/>
      </a:accent1>
      <a:accent2>
        <a:srgbClr val="46B4E6"/>
      </a:accent2>
      <a:accent3>
        <a:srgbClr val="FF8003"/>
      </a:accent3>
      <a:accent4>
        <a:srgbClr val="BAD958"/>
      </a:accent4>
      <a:accent5>
        <a:srgbClr val="757070"/>
      </a:accent5>
      <a:accent6>
        <a:srgbClr val="D0CECE"/>
      </a:accent6>
      <a:hlink>
        <a:srgbClr val="2C5596"/>
      </a:hlink>
      <a:folHlink>
        <a:srgbClr val="46B4E6"/>
      </a:folHlink>
    </a:clrScheme>
    <a:fontScheme name="BlueJ">
      <a:majorFont>
        <a:latin typeface="Proxima Nova Semibold"/>
        <a:ea typeface=""/>
        <a:cs typeface=""/>
      </a:majorFont>
      <a:minorFont>
        <a:latin typeface="Proxima Nov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21893</TotalTime>
  <Words>191</Words>
  <Application>Microsoft Office PowerPoint</Application>
  <PresentationFormat>On-screen Show (16:9)</PresentationFormat>
  <Paragraphs>54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Proxima Nova Semibold</vt:lpstr>
      <vt:lpstr>Segoe UI</vt:lpstr>
      <vt:lpstr>Calibri</vt:lpstr>
      <vt:lpstr>Proxima Nova</vt:lpstr>
      <vt:lpstr>blue J legal</vt:lpstr>
      <vt:lpstr>PowerPoint Presentation</vt:lpstr>
      <vt:lpstr>Statute Analysis</vt:lpstr>
      <vt:lpstr>Intelligent Case Search</vt:lpstr>
      <vt:lpstr>Relationship Diagramming</vt:lpstr>
      <vt:lpstr>…but also CASE PREDICTION!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legal sophistication around AI</vt:lpstr>
      <vt:lpstr>AI’s Opportunities</vt:lpstr>
      <vt:lpstr>A framework for evaluating harm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Joemar</dc:creator>
  <cp:keywords/>
  <dc:description/>
  <cp:lastModifiedBy>Adair, Julie (she; her | elle; la)</cp:lastModifiedBy>
  <cp:revision>271</cp:revision>
  <dcterms:created xsi:type="dcterms:W3CDTF">2018-07-01T23:01:15Z</dcterms:created>
  <dcterms:modified xsi:type="dcterms:W3CDTF">2024-05-22T15:16:17Z</dcterms:modified>
  <cp:category/>
</cp:coreProperties>
</file>